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86" r:id="rId6"/>
    <p:sldMasterId id="2147483702" r:id="rId7"/>
  </p:sldMasterIdLst>
  <p:notesMasterIdLst>
    <p:notesMasterId r:id="rId28"/>
  </p:notesMasterIdLst>
  <p:sldIdLst>
    <p:sldId id="364" r:id="rId8"/>
    <p:sldId id="373" r:id="rId9"/>
    <p:sldId id="266" r:id="rId10"/>
    <p:sldId id="365" r:id="rId11"/>
    <p:sldId id="264" r:id="rId12"/>
    <p:sldId id="366" r:id="rId13"/>
    <p:sldId id="367" r:id="rId14"/>
    <p:sldId id="368" r:id="rId15"/>
    <p:sldId id="262" r:id="rId16"/>
    <p:sldId id="265" r:id="rId17"/>
    <p:sldId id="273" r:id="rId18"/>
    <p:sldId id="263" r:id="rId19"/>
    <p:sldId id="272" r:id="rId20"/>
    <p:sldId id="275" r:id="rId21"/>
    <p:sldId id="268" r:id="rId22"/>
    <p:sldId id="267" r:id="rId23"/>
    <p:sldId id="269" r:id="rId24"/>
    <p:sldId id="370" r:id="rId25"/>
    <p:sldId id="369" r:id="rId26"/>
    <p:sldId id="27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DEFA98B-8ADA-4387-B780-D0165B60DD40}">
          <p14:sldIdLst>
            <p14:sldId id="364"/>
            <p14:sldId id="373"/>
          </p14:sldIdLst>
        </p14:section>
        <p14:section name="Applications" id="{BB3EBB19-78D2-43F6-A80D-3BA4B2B02F20}">
          <p14:sldIdLst/>
        </p14:section>
        <p14:section name="Main_" id="{DEE64AEA-324E-4B0B-A4A7-2A530C1AA854}">
          <p14:sldIdLst>
            <p14:sldId id="266"/>
            <p14:sldId id="365"/>
          </p14:sldIdLst>
        </p14:section>
        <p14:section name="Subprog Detailed" id="{B0B01BBF-72F1-4288-9B4F-579D4D7F340B}">
          <p14:sldIdLst>
            <p14:sldId id="264"/>
            <p14:sldId id="366"/>
            <p14:sldId id="367"/>
            <p14:sldId id="368"/>
            <p14:sldId id="262"/>
            <p14:sldId id="265"/>
            <p14:sldId id="273"/>
            <p14:sldId id="263"/>
            <p14:sldId id="272"/>
            <p14:sldId id="275"/>
          </p14:sldIdLst>
        </p14:section>
        <p14:section name="Data Sources" id="{11DE0C69-14E7-4260-8183-C836B1B4D0FD}">
          <p14:sldIdLst>
            <p14:sldId id="268"/>
            <p14:sldId id="267"/>
            <p14:sldId id="269"/>
            <p14:sldId id="370"/>
            <p14:sldId id="369"/>
            <p14:sldId id="271"/>
          </p14:sldIdLst>
        </p14:section>
        <p14:section name="Skills Intro" id="{321CD7B4-C196-41BD-8DBA-AA4A2DABBD66}">
          <p14:sldIdLst/>
        </p14:section>
        <p14:section name="Visual Feedback" id="{799F07A8-3CA7-4131-AD75-1E0C2DFFCFF3}">
          <p14:sldIdLst/>
        </p14:section>
        <p14:section name="DeepLearning" id="{A4B76D69-B77D-40EF-BB2A-B378CA64ADD0}">
          <p14:sldIdLst/>
        </p14:section>
        <p14:section name="Synthetic Training Data" id="{C2348739-4605-491C-A199-16B61B63A02E}">
          <p14:sldIdLst/>
        </p14:section>
        <p14:section name="Haptic Feedback" id="{82BF8E05-7709-4EC5-BB21-B570A2FC1EF9}">
          <p14:sldIdLst/>
        </p14:section>
        <p14:section name="Overview" id="{7F91CF3A-D6B8-46B7-8AD9-9AC77CFEC45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69F"/>
    <a:srgbClr val="FC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39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 Jonen" userId="7287033d-1a6b-4afd-8311-67424a972f7f" providerId="ADAL" clId="{85043376-3F34-40A7-B127-FBDD8C7A232C}"/>
    <pc:docChg chg="custSel delSld modSld delMainMaster modSection">
      <pc:chgData name="Fabian  Jonen" userId="7287033d-1a6b-4afd-8311-67424a972f7f" providerId="ADAL" clId="{85043376-3F34-40A7-B127-FBDD8C7A232C}" dt="2020-02-18T10:51:09.538" v="28" actId="478"/>
      <pc:docMkLst>
        <pc:docMk/>
      </pc:docMkLst>
      <pc:sldChg chg="del">
        <pc:chgData name="Fabian  Jonen" userId="7287033d-1a6b-4afd-8311-67424a972f7f" providerId="ADAL" clId="{85043376-3F34-40A7-B127-FBDD8C7A232C}" dt="2020-02-18T10:50:49.869" v="19" actId="47"/>
        <pc:sldMkLst>
          <pc:docMk/>
          <pc:sldMk cId="1687322630" sldId="256"/>
        </pc:sldMkLst>
      </pc:sldChg>
      <pc:sldChg chg="del">
        <pc:chgData name="Fabian  Jonen" userId="7287033d-1a6b-4afd-8311-67424a972f7f" providerId="ADAL" clId="{85043376-3F34-40A7-B127-FBDD8C7A232C}" dt="2020-02-18T10:50:50.762" v="20" actId="47"/>
        <pc:sldMkLst>
          <pc:docMk/>
          <pc:sldMk cId="4073673403" sldId="257"/>
        </pc:sldMkLst>
      </pc:sldChg>
      <pc:sldChg chg="del">
        <pc:chgData name="Fabian  Jonen" userId="7287033d-1a6b-4afd-8311-67424a972f7f" providerId="ADAL" clId="{85043376-3F34-40A7-B127-FBDD8C7A232C}" dt="2020-02-18T10:50:43.048" v="12" actId="47"/>
        <pc:sldMkLst>
          <pc:docMk/>
          <pc:sldMk cId="315570427" sldId="258"/>
        </pc:sldMkLst>
      </pc:sldChg>
      <pc:sldChg chg="del">
        <pc:chgData name="Fabian  Jonen" userId="7287033d-1a6b-4afd-8311-67424a972f7f" providerId="ADAL" clId="{85043376-3F34-40A7-B127-FBDD8C7A232C}" dt="2020-02-18T10:50:41.079" v="10" actId="47"/>
        <pc:sldMkLst>
          <pc:docMk/>
          <pc:sldMk cId="2380444659" sldId="259"/>
        </pc:sldMkLst>
      </pc:sldChg>
      <pc:sldChg chg="del">
        <pc:chgData name="Fabian  Jonen" userId="7287033d-1a6b-4afd-8311-67424a972f7f" providerId="ADAL" clId="{85043376-3F34-40A7-B127-FBDD8C7A232C}" dt="2020-02-18T10:50:35.686" v="8" actId="47"/>
        <pc:sldMkLst>
          <pc:docMk/>
          <pc:sldMk cId="3282223169" sldId="260"/>
        </pc:sldMkLst>
      </pc:sldChg>
      <pc:sldChg chg="del">
        <pc:chgData name="Fabian  Jonen" userId="7287033d-1a6b-4afd-8311-67424a972f7f" providerId="ADAL" clId="{85043376-3F34-40A7-B127-FBDD8C7A232C}" dt="2020-02-18T10:50:32.126" v="5" actId="47"/>
        <pc:sldMkLst>
          <pc:docMk/>
          <pc:sldMk cId="1996787936" sldId="261"/>
        </pc:sldMkLst>
      </pc:sldChg>
      <pc:sldChg chg="delSp">
        <pc:chgData name="Fabian  Jonen" userId="7287033d-1a6b-4afd-8311-67424a972f7f" providerId="ADAL" clId="{85043376-3F34-40A7-B127-FBDD8C7A232C}" dt="2020-02-18T10:51:02.086" v="23" actId="478"/>
        <pc:sldMkLst>
          <pc:docMk/>
          <pc:sldMk cId="2732124908" sldId="269"/>
        </pc:sldMkLst>
        <pc:graphicFrameChg chg="del">
          <ac:chgData name="Fabian  Jonen" userId="7287033d-1a6b-4afd-8311-67424a972f7f" providerId="ADAL" clId="{85043376-3F34-40A7-B127-FBDD8C7A232C}" dt="2020-02-18T10:51:02.086" v="23" actId="478"/>
          <ac:graphicFrameMkLst>
            <pc:docMk/>
            <pc:sldMk cId="2732124908" sldId="269"/>
            <ac:graphicFrameMk id="14" creationId="{5CD2DD43-0908-4164-86D6-9F446D9BA950}"/>
          </ac:graphicFrameMkLst>
        </pc:graphicFrameChg>
      </pc:sldChg>
      <pc:sldChg chg="del">
        <pc:chgData name="Fabian  Jonen" userId="7287033d-1a6b-4afd-8311-67424a972f7f" providerId="ADAL" clId="{85043376-3F34-40A7-B127-FBDD8C7A232C}" dt="2020-02-18T10:50:31.037" v="4" actId="47"/>
        <pc:sldMkLst>
          <pc:docMk/>
          <pc:sldMk cId="2570343770" sldId="270"/>
        </pc:sldMkLst>
      </pc:sldChg>
      <pc:sldChg chg="delSp">
        <pc:chgData name="Fabian  Jonen" userId="7287033d-1a6b-4afd-8311-67424a972f7f" providerId="ADAL" clId="{85043376-3F34-40A7-B127-FBDD8C7A232C}" dt="2020-02-18T10:50:58.800" v="22" actId="478"/>
        <pc:sldMkLst>
          <pc:docMk/>
          <pc:sldMk cId="3189333892" sldId="271"/>
        </pc:sldMkLst>
        <pc:graphicFrameChg chg="del">
          <ac:chgData name="Fabian  Jonen" userId="7287033d-1a6b-4afd-8311-67424a972f7f" providerId="ADAL" clId="{85043376-3F34-40A7-B127-FBDD8C7A232C}" dt="2020-02-18T10:50:58.800" v="22" actId="478"/>
          <ac:graphicFrameMkLst>
            <pc:docMk/>
            <pc:sldMk cId="3189333892" sldId="271"/>
            <ac:graphicFrameMk id="8" creationId="{E17BC8B6-FF47-402A-A4C3-3B0A5F07F149}"/>
          </ac:graphicFrameMkLst>
        </pc:graphicFrameChg>
      </pc:sldChg>
      <pc:sldChg chg="delSp">
        <pc:chgData name="Fabian  Jonen" userId="7287033d-1a6b-4afd-8311-67424a972f7f" providerId="ADAL" clId="{85043376-3F34-40A7-B127-FBDD8C7A232C}" dt="2020-02-18T10:51:09.538" v="28" actId="478"/>
        <pc:sldMkLst>
          <pc:docMk/>
          <pc:sldMk cId="4128716912" sldId="275"/>
        </pc:sldMkLst>
        <pc:graphicFrameChg chg="del">
          <ac:chgData name="Fabian  Jonen" userId="7287033d-1a6b-4afd-8311-67424a972f7f" providerId="ADAL" clId="{85043376-3F34-40A7-B127-FBDD8C7A232C}" dt="2020-02-18T10:51:07.482" v="24" actId="478"/>
          <ac:graphicFrameMkLst>
            <pc:docMk/>
            <pc:sldMk cId="4128716912" sldId="275"/>
            <ac:graphicFrameMk id="18" creationId="{54E9C0C0-EF67-46DC-8BFA-2BE262E1A794}"/>
          </ac:graphicFrameMkLst>
        </pc:graphicFrameChg>
        <pc:graphicFrameChg chg="del">
          <ac:chgData name="Fabian  Jonen" userId="7287033d-1a6b-4afd-8311-67424a972f7f" providerId="ADAL" clId="{85043376-3F34-40A7-B127-FBDD8C7A232C}" dt="2020-02-18T10:51:09.538" v="28" actId="478"/>
          <ac:graphicFrameMkLst>
            <pc:docMk/>
            <pc:sldMk cId="4128716912" sldId="275"/>
            <ac:graphicFrameMk id="20" creationId="{325D6EBB-9248-47A6-8F96-411DA88C2E41}"/>
          </ac:graphicFrameMkLst>
        </pc:graphicFrameChg>
        <pc:graphicFrameChg chg="del">
          <ac:chgData name="Fabian  Jonen" userId="7287033d-1a6b-4afd-8311-67424a972f7f" providerId="ADAL" clId="{85043376-3F34-40A7-B127-FBDD8C7A232C}" dt="2020-02-18T10:51:08.930" v="27" actId="478"/>
          <ac:graphicFrameMkLst>
            <pc:docMk/>
            <pc:sldMk cId="4128716912" sldId="275"/>
            <ac:graphicFrameMk id="22" creationId="{F291F09B-83A5-4A66-8533-D6EEC661B2CF}"/>
          </ac:graphicFrameMkLst>
        </pc:graphicFrameChg>
        <pc:graphicFrameChg chg="del">
          <ac:chgData name="Fabian  Jonen" userId="7287033d-1a6b-4afd-8311-67424a972f7f" providerId="ADAL" clId="{85043376-3F34-40A7-B127-FBDD8C7A232C}" dt="2020-02-18T10:51:08.462" v="26" actId="478"/>
          <ac:graphicFrameMkLst>
            <pc:docMk/>
            <pc:sldMk cId="4128716912" sldId="275"/>
            <ac:graphicFrameMk id="24" creationId="{BC29AB4E-317B-4280-83A4-12177C853558}"/>
          </ac:graphicFrameMkLst>
        </pc:graphicFrameChg>
        <pc:graphicFrameChg chg="del">
          <ac:chgData name="Fabian  Jonen" userId="7287033d-1a6b-4afd-8311-67424a972f7f" providerId="ADAL" clId="{85043376-3F34-40A7-B127-FBDD8C7A232C}" dt="2020-02-18T10:51:08.014" v="25" actId="478"/>
          <ac:graphicFrameMkLst>
            <pc:docMk/>
            <pc:sldMk cId="4128716912" sldId="275"/>
            <ac:graphicFrameMk id="26" creationId="{3B6CBBA5-B5DE-4E00-8A3A-2E6B1214278B}"/>
          </ac:graphicFrameMkLst>
        </pc:graphicFrameChg>
      </pc:sldChg>
      <pc:sldChg chg="del">
        <pc:chgData name="Fabian  Jonen" userId="7287033d-1a6b-4afd-8311-67424a972f7f" providerId="ADAL" clId="{85043376-3F34-40A7-B127-FBDD8C7A232C}" dt="2020-02-18T10:50:29.008" v="3" actId="47"/>
        <pc:sldMkLst>
          <pc:docMk/>
          <pc:sldMk cId="568798547" sldId="276"/>
        </pc:sldMkLst>
      </pc:sldChg>
      <pc:sldChg chg="del">
        <pc:chgData name="Fabian  Jonen" userId="7287033d-1a6b-4afd-8311-67424a972f7f" providerId="ADAL" clId="{85043376-3F34-40A7-B127-FBDD8C7A232C}" dt="2020-02-18T10:50:42.060" v="11" actId="47"/>
        <pc:sldMkLst>
          <pc:docMk/>
          <pc:sldMk cId="1984116636" sldId="279"/>
        </pc:sldMkLst>
      </pc:sldChg>
      <pc:sldChg chg="del">
        <pc:chgData name="Fabian  Jonen" userId="7287033d-1a6b-4afd-8311-67424a972f7f" providerId="ADAL" clId="{85043376-3F34-40A7-B127-FBDD8C7A232C}" dt="2020-02-18T10:50:33.343" v="6" actId="47"/>
        <pc:sldMkLst>
          <pc:docMk/>
          <pc:sldMk cId="1576332197" sldId="344"/>
        </pc:sldMkLst>
      </pc:sldChg>
      <pc:sldChg chg="del">
        <pc:chgData name="Fabian  Jonen" userId="7287033d-1a6b-4afd-8311-67424a972f7f" providerId="ADAL" clId="{85043376-3F34-40A7-B127-FBDD8C7A232C}" dt="2020-02-18T10:50:44.009" v="13" actId="47"/>
        <pc:sldMkLst>
          <pc:docMk/>
          <pc:sldMk cId="2117809616" sldId="347"/>
        </pc:sldMkLst>
      </pc:sldChg>
      <pc:sldChg chg="del">
        <pc:chgData name="Fabian  Jonen" userId="7287033d-1a6b-4afd-8311-67424a972f7f" providerId="ADAL" clId="{85043376-3F34-40A7-B127-FBDD8C7A232C}" dt="2020-02-18T10:50:46.411" v="16" actId="47"/>
        <pc:sldMkLst>
          <pc:docMk/>
          <pc:sldMk cId="720263742" sldId="348"/>
        </pc:sldMkLst>
      </pc:sldChg>
      <pc:sldChg chg="del">
        <pc:chgData name="Fabian  Jonen" userId="7287033d-1a6b-4afd-8311-67424a972f7f" providerId="ADAL" clId="{85043376-3F34-40A7-B127-FBDD8C7A232C}" dt="2020-02-18T10:50:34.367" v="7" actId="47"/>
        <pc:sldMkLst>
          <pc:docMk/>
          <pc:sldMk cId="3516453990" sldId="353"/>
        </pc:sldMkLst>
      </pc:sldChg>
      <pc:sldChg chg="del">
        <pc:chgData name="Fabian  Jonen" userId="7287033d-1a6b-4afd-8311-67424a972f7f" providerId="ADAL" clId="{85043376-3F34-40A7-B127-FBDD8C7A232C}" dt="2020-02-18T10:50:45.637" v="15" actId="47"/>
        <pc:sldMkLst>
          <pc:docMk/>
          <pc:sldMk cId="2198279145" sldId="354"/>
        </pc:sldMkLst>
      </pc:sldChg>
      <pc:sldChg chg="del">
        <pc:chgData name="Fabian  Jonen" userId="7287033d-1a6b-4afd-8311-67424a972f7f" providerId="ADAL" clId="{85043376-3F34-40A7-B127-FBDD8C7A232C}" dt="2020-02-18T10:50:45.065" v="14" actId="47"/>
        <pc:sldMkLst>
          <pc:docMk/>
          <pc:sldMk cId="784715478" sldId="355"/>
        </pc:sldMkLst>
      </pc:sldChg>
      <pc:sldChg chg="del">
        <pc:chgData name="Fabian  Jonen" userId="7287033d-1a6b-4afd-8311-67424a972f7f" providerId="ADAL" clId="{85043376-3F34-40A7-B127-FBDD8C7A232C}" dt="2020-02-18T10:50:37.108" v="9" actId="47"/>
        <pc:sldMkLst>
          <pc:docMk/>
          <pc:sldMk cId="1892423653" sldId="360"/>
        </pc:sldMkLst>
      </pc:sldChg>
      <pc:sldChg chg="del">
        <pc:chgData name="Fabian  Jonen" userId="7287033d-1a6b-4afd-8311-67424a972f7f" providerId="ADAL" clId="{85043376-3F34-40A7-B127-FBDD8C7A232C}" dt="2020-02-18T10:50:47.102" v="17" actId="47"/>
        <pc:sldMkLst>
          <pc:docMk/>
          <pc:sldMk cId="3610801080" sldId="361"/>
        </pc:sldMkLst>
      </pc:sldChg>
      <pc:sldChg chg="del">
        <pc:chgData name="Fabian  Jonen" userId="7287033d-1a6b-4afd-8311-67424a972f7f" providerId="ADAL" clId="{85043376-3F34-40A7-B127-FBDD8C7A232C}" dt="2020-02-18T10:50:49.318" v="18" actId="47"/>
        <pc:sldMkLst>
          <pc:docMk/>
          <pc:sldMk cId="4046082549" sldId="362"/>
        </pc:sldMkLst>
      </pc:sldChg>
      <pc:sldChg chg="del">
        <pc:chgData name="Fabian  Jonen" userId="7287033d-1a6b-4afd-8311-67424a972f7f" providerId="ADAL" clId="{85043376-3F34-40A7-B127-FBDD8C7A232C}" dt="2020-02-18T10:50:54.055" v="21" actId="47"/>
        <pc:sldMkLst>
          <pc:docMk/>
          <pc:sldMk cId="1254552815" sldId="363"/>
        </pc:sldMkLst>
      </pc:sldChg>
      <pc:sldChg chg="del">
        <pc:chgData name="Fabian  Jonen" userId="7287033d-1a6b-4afd-8311-67424a972f7f" providerId="ADAL" clId="{85043376-3F34-40A7-B127-FBDD8C7A232C}" dt="2020-02-18T10:50:10.660" v="1" actId="47"/>
        <pc:sldMkLst>
          <pc:docMk/>
          <pc:sldMk cId="2003206222" sldId="371"/>
        </pc:sldMkLst>
      </pc:sldChg>
      <pc:sldChg chg="del">
        <pc:chgData name="Fabian  Jonen" userId="7287033d-1a6b-4afd-8311-67424a972f7f" providerId="ADAL" clId="{85043376-3F34-40A7-B127-FBDD8C7A232C}" dt="2020-02-18T10:50:12.149" v="2" actId="47"/>
        <pc:sldMkLst>
          <pc:docMk/>
          <pc:sldMk cId="3746982202" sldId="372"/>
        </pc:sldMkLst>
      </pc:sldChg>
      <pc:sldChg chg="delSp">
        <pc:chgData name="Fabian  Jonen" userId="7287033d-1a6b-4afd-8311-67424a972f7f" providerId="ADAL" clId="{85043376-3F34-40A7-B127-FBDD8C7A232C}" dt="2020-02-18T10:50:08.524" v="0" actId="478"/>
        <pc:sldMkLst>
          <pc:docMk/>
          <pc:sldMk cId="1558170777" sldId="373"/>
        </pc:sldMkLst>
        <pc:graphicFrameChg chg="del">
          <ac:chgData name="Fabian  Jonen" userId="7287033d-1a6b-4afd-8311-67424a972f7f" providerId="ADAL" clId="{85043376-3F34-40A7-B127-FBDD8C7A232C}" dt="2020-02-18T10:50:08.524" v="0" actId="478"/>
          <ac:graphicFrameMkLst>
            <pc:docMk/>
            <pc:sldMk cId="1558170777" sldId="373"/>
            <ac:graphicFrameMk id="18" creationId="{D684432C-3D42-4B08-BE1D-2033497CC96E}"/>
          </ac:graphicFrameMkLst>
        </pc:graphicFrameChg>
      </pc:sldChg>
      <pc:sldMasterChg chg="del delSldLayout">
        <pc:chgData name="Fabian  Jonen" userId="7287033d-1a6b-4afd-8311-67424a972f7f" providerId="ADAL" clId="{85043376-3F34-40A7-B127-FBDD8C7A232C}" dt="2020-02-18T10:50:54.055" v="21" actId="47"/>
        <pc:sldMasterMkLst>
          <pc:docMk/>
          <pc:sldMasterMk cId="3146556909" sldId="2147483648"/>
        </pc:sldMasterMkLst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2949547600" sldId="2147483649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1904239846" sldId="2147483650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625568569" sldId="2147483651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800039942" sldId="2147483652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2636224539" sldId="2147483653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3334051321" sldId="2147483654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3750493664" sldId="2147483655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3410979596" sldId="2147483656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2143155704" sldId="2147483657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3945510920" sldId="2147483658"/>
          </pc:sldLayoutMkLst>
        </pc:sldLayoutChg>
        <pc:sldLayoutChg chg="del">
          <pc:chgData name="Fabian  Jonen" userId="7287033d-1a6b-4afd-8311-67424a972f7f" providerId="ADAL" clId="{85043376-3F34-40A7-B127-FBDD8C7A232C}" dt="2020-02-18T10:50:54.055" v="21" actId="47"/>
          <pc:sldLayoutMkLst>
            <pc:docMk/>
            <pc:sldMasterMk cId="3146556909" sldId="2147483648"/>
            <pc:sldLayoutMk cId="2441553339" sldId="2147483659"/>
          </pc:sldLayoutMkLst>
        </pc:sldLayoutChg>
        <pc:sldLayoutChg chg="del">
          <pc:chgData name="Fabian  Jonen" userId="7287033d-1a6b-4afd-8311-67424a972f7f" providerId="ADAL" clId="{85043376-3F34-40A7-B127-FBDD8C7A232C}" dt="2020-02-18T10:50:49.318" v="18" actId="47"/>
          <pc:sldLayoutMkLst>
            <pc:docMk/>
            <pc:sldMasterMk cId="3146556909" sldId="2147483648"/>
            <pc:sldLayoutMk cId="3156441242" sldId="2147483714"/>
          </pc:sldLayoutMkLst>
        </pc:sldLayoutChg>
      </pc:sldMasterChg>
      <pc:sldMasterChg chg="delSldLayout">
        <pc:chgData name="Fabian  Jonen" userId="7287033d-1a6b-4afd-8311-67424a972f7f" providerId="ADAL" clId="{85043376-3F34-40A7-B127-FBDD8C7A232C}" dt="2020-02-18T10:50:33.343" v="6" actId="47"/>
        <pc:sldMasterMkLst>
          <pc:docMk/>
          <pc:sldMasterMk cId="3013814267" sldId="2147483664"/>
        </pc:sldMasterMkLst>
        <pc:sldLayoutChg chg="del">
          <pc:chgData name="Fabian  Jonen" userId="7287033d-1a6b-4afd-8311-67424a972f7f" providerId="ADAL" clId="{85043376-3F34-40A7-B127-FBDD8C7A232C}" dt="2020-02-18T10:50:33.343" v="6" actId="47"/>
          <pc:sldLayoutMkLst>
            <pc:docMk/>
            <pc:sldMasterMk cId="3013814267" sldId="2147483664"/>
            <pc:sldLayoutMk cId="2983081634" sldId="2147483682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B6433-F5C1-4C98-84B4-67173CCB561C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91DD3-EF25-4FA7-B366-288A87F5A7C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6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60F4C-BE1A-4DEB-8B4F-A2ED1CCF2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9B3F-6300-4812-8ABA-FF7BCF64EF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71C7A8-35BA-49A3-BC5F-7F73DA2FADD9}" type="datetime1">
              <a:rPr lang="de-DE" smtClean="0"/>
              <a:t>18.02.2020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95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5BD647-555B-4887-8443-E9642EBAF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9675" y="1549400"/>
            <a:ext cx="4936127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D456B-8940-4C9F-A515-52614A7EDD8C}" type="datetime1">
              <a:rPr lang="de-DE" smtClean="0"/>
              <a:t>18.02.2020</a:t>
            </a:fld>
            <a:endParaRPr lang="de-DE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113D41D4-517D-48A4-B9A7-B1B131EFF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2199" y="1547813"/>
            <a:ext cx="4900128" cy="3759200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D33C5-7D95-4991-B16F-E657D97563FA}"/>
              </a:ext>
            </a:extLst>
          </p:cNvPr>
          <p:cNvSpPr/>
          <p:nvPr userDrawn="1"/>
        </p:nvSpPr>
        <p:spPr>
          <a:xfrm rot="5400000">
            <a:off x="9364670" y="3411000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4DEF942F-5A32-4077-9FB9-72A9D03354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64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C3D8EE0-222B-4362-B57F-FADAFB3F0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2198" y="1549400"/>
            <a:ext cx="4900127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722E2-DDEE-4793-AFE6-667A7CF72FE9}" type="datetime1">
              <a:rPr lang="de-DE" smtClean="0"/>
              <a:t>18.02.2020</a:t>
            </a:fld>
            <a:endParaRPr lang="de-D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5BD647-555B-4887-8443-E9642EBAF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9677" y="1549400"/>
            <a:ext cx="4929421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62FFA-B075-4FE1-80BE-C2BF794C2022}"/>
              </a:ext>
            </a:extLst>
          </p:cNvPr>
          <p:cNvSpPr/>
          <p:nvPr userDrawn="1"/>
        </p:nvSpPr>
        <p:spPr>
          <a:xfrm rot="5400000">
            <a:off x="9364670" y="3411000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D3266-F12B-4542-A56A-CD3767E58BED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8A84CC2A-B8CD-47B9-ACF7-56E64FCF0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71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722E2-DDEE-4793-AFE6-667A7CF72FE9}" type="datetime1">
              <a:rPr lang="de-DE" smtClean="0"/>
              <a:t>18.02.2020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62FFA-B075-4FE1-80BE-C2BF794C2022}"/>
              </a:ext>
            </a:extLst>
          </p:cNvPr>
          <p:cNvSpPr/>
          <p:nvPr userDrawn="1"/>
        </p:nvSpPr>
        <p:spPr>
          <a:xfrm rot="5400000">
            <a:off x="9364670" y="3411000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D3266-F12B-4542-A56A-CD3767E58BED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8A84CC2A-B8CD-47B9-ACF7-56E64FCF0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5F659B7-C58B-4C7F-867A-D760FB2F6BFB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6325676" y="1547482"/>
            <a:ext cx="4893422" cy="3758266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Media Placeholder 2">
            <a:extLst>
              <a:ext uri="{FF2B5EF4-FFF2-40B4-BE49-F238E27FC236}">
                <a16:creationId xmlns:a16="http://schemas.microsoft.com/office/drawing/2014/main" id="{271C62D6-050C-438E-9671-7E8BCA2B91A9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1008902" y="1547482"/>
            <a:ext cx="4893422" cy="375826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03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C3D8EE0-222B-4362-B57F-FADAFB3F0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7551" y="1549400"/>
            <a:ext cx="3714522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722E2-DDEE-4793-AFE6-667A7CF72FE9}" type="datetime1">
              <a:rPr lang="de-DE" smtClean="0"/>
              <a:t>18.02.2020</a:t>
            </a:fld>
            <a:endParaRPr lang="de-D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5BD647-555B-4887-8443-E9642EBAF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2219" y="1549400"/>
            <a:ext cx="3746880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62FFA-B075-4FE1-80BE-C2BF794C2022}"/>
              </a:ext>
            </a:extLst>
          </p:cNvPr>
          <p:cNvSpPr/>
          <p:nvPr userDrawn="1"/>
        </p:nvSpPr>
        <p:spPr>
          <a:xfrm rot="5400000">
            <a:off x="9364670" y="3411000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D3266-F12B-4542-A56A-CD3767E58BED}"/>
              </a:ext>
            </a:extLst>
          </p:cNvPr>
          <p:cNvSpPr/>
          <p:nvPr userDrawn="1"/>
        </p:nvSpPr>
        <p:spPr>
          <a:xfrm rot="5400000">
            <a:off x="-924851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8A84CC2A-B8CD-47B9-ACF7-56E64FCF0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BC9CAEA6-8F27-4046-8BA0-926C554636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41455" y="1548746"/>
            <a:ext cx="2281382" cy="375826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73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C3D8EE0-222B-4362-B57F-FADAFB3F0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2198" y="1549400"/>
            <a:ext cx="2950965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722E2-DDEE-4793-AFE6-667A7CF72FE9}" type="datetime1">
              <a:rPr lang="de-DE" smtClean="0"/>
              <a:t>18.02.2020</a:t>
            </a:fld>
            <a:endParaRPr lang="de-D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5BD647-555B-4887-8443-E9642EBAF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8133" y="1549400"/>
            <a:ext cx="2950965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62FFA-B075-4FE1-80BE-C2BF794C2022}"/>
              </a:ext>
            </a:extLst>
          </p:cNvPr>
          <p:cNvSpPr/>
          <p:nvPr userDrawn="1"/>
        </p:nvSpPr>
        <p:spPr>
          <a:xfrm rot="5400000">
            <a:off x="9364670" y="3411000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D3266-F12B-4542-A56A-CD3767E58BED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8A84CC2A-B8CD-47B9-ACF7-56E64FCF05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BC9CAEA6-8F27-4046-8BA0-926C554636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7963" y="3565236"/>
            <a:ext cx="3677017" cy="174177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9F8879A0-5F3C-49CC-BA6C-F39049D44C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57963" y="1548747"/>
            <a:ext cx="3677017" cy="174177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580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4E2299E-11BB-46CB-A655-7AC23EBF4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2198" y="1548746"/>
            <a:ext cx="10223605" cy="375826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9BB6-35B9-45BC-A446-FC9869F18515}" type="datetime1">
              <a:rPr lang="de-DE" smtClean="0"/>
              <a:t>18.02.2020</a:t>
            </a:fld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95EB8-148B-4518-8DD1-EDECDBB4120B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 Placeholder 28">
            <a:extLst>
              <a:ext uri="{FF2B5EF4-FFF2-40B4-BE49-F238E27FC236}">
                <a16:creationId xmlns:a16="http://schemas.microsoft.com/office/drawing/2014/main" id="{90526929-771A-4ACD-8846-84DDA60AA6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22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A80AB-7A47-4EE0-B508-BA098AABBAA1}" type="datetime1">
              <a:rPr lang="de-DE" smtClean="0"/>
              <a:t>18.02.2020</a:t>
            </a:fld>
            <a:endParaRPr lang="de-DE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75D2A911-4636-4103-AD99-D3762BE176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46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A63A0720-207A-40C7-9E0E-6EFA2BE02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DE98E-0738-4B1D-A65A-36E6EAB5E348}" type="datetime1">
              <a:rPr lang="de-DE" smtClean="0"/>
              <a:t>18.02.2020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C29841-5102-4387-90DE-45895EE8425F}"/>
              </a:ext>
            </a:extLst>
          </p:cNvPr>
          <p:cNvSpPr/>
          <p:nvPr userDrawn="1"/>
        </p:nvSpPr>
        <p:spPr>
          <a:xfrm rot="5400000">
            <a:off x="8875613" y="3511063"/>
            <a:ext cx="4736380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B541C71-2D38-4C96-B9DE-0464933166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45801" y="1160874"/>
            <a:ext cx="1980003" cy="1477320"/>
          </a:xfrm>
        </p:spPr>
        <p:txBody>
          <a:bodyPr/>
          <a:lstStyle/>
          <a:p>
            <a:endParaRPr lang="el-GR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26A132E-A7FC-47AB-AB16-2904E464A9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5801" y="2790402"/>
            <a:ext cx="1980001" cy="1477320"/>
          </a:xfrm>
        </p:spPr>
        <p:txBody>
          <a:bodyPr/>
          <a:lstStyle/>
          <a:p>
            <a:endParaRPr lang="el-GR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3E9845D-76B8-4454-8FDF-077C63A97B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45801" y="4419931"/>
            <a:ext cx="1980001" cy="1477320"/>
          </a:xfrm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9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5B260-ABEC-4E50-9AF4-283FD1951E25}" type="datetime1">
              <a:rPr lang="de-DE" smtClean="0"/>
              <a:t>18.02.2020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C29841-5102-4387-90DE-45895EE8425F}"/>
              </a:ext>
            </a:extLst>
          </p:cNvPr>
          <p:cNvSpPr/>
          <p:nvPr userDrawn="1"/>
        </p:nvSpPr>
        <p:spPr>
          <a:xfrm rot="5400000">
            <a:off x="8875613" y="3511063"/>
            <a:ext cx="4736380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B541C71-2D38-4C96-B9DE-0464933166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45801" y="1160874"/>
            <a:ext cx="1980003" cy="1477320"/>
          </a:xfrm>
        </p:spPr>
        <p:txBody>
          <a:bodyPr/>
          <a:lstStyle/>
          <a:p>
            <a:endParaRPr lang="el-GR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26A132E-A7FC-47AB-AB16-2904E464A9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5801" y="2790402"/>
            <a:ext cx="1980001" cy="1477320"/>
          </a:xfrm>
        </p:spPr>
        <p:txBody>
          <a:bodyPr/>
          <a:lstStyle/>
          <a:p>
            <a:endParaRPr lang="el-GR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3E9845D-76B8-4454-8FDF-077C63A97B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45801" y="4419931"/>
            <a:ext cx="1980001" cy="1477320"/>
          </a:xfrm>
        </p:spPr>
        <p:txBody>
          <a:bodyPr/>
          <a:lstStyle/>
          <a:p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BAB61-9FC8-45B1-8124-094375F018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6196" y="2795806"/>
            <a:ext cx="7173182" cy="1477552"/>
          </a:xfrm>
        </p:spPr>
        <p:txBody>
          <a:bodyPr/>
          <a:lstStyle/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D6E04BF-F87E-453B-8D3E-632DA1DF9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6197" y="4414358"/>
            <a:ext cx="7173182" cy="1477552"/>
          </a:xfrm>
        </p:spPr>
        <p:txBody>
          <a:bodyPr/>
          <a:lstStyle/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32A5CE5-05F9-4A03-A3B9-F4F4DB4867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6196" y="1160873"/>
            <a:ext cx="7173182" cy="1477552"/>
          </a:xfrm>
        </p:spPr>
        <p:txBody>
          <a:bodyPr/>
          <a:lstStyle/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33C0B4DB-4A5D-41FC-8DF9-90B038352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428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I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75EEA-711D-4C67-80A3-E86DAE845E8C}" type="datetime1">
              <a:rPr lang="de-DE" smtClean="0"/>
              <a:t>18.02.2020</a:t>
            </a:fld>
            <a:endParaRPr lang="de-DE"/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2A084ABC-A32F-4BF2-8918-8E83C9F14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2198" y="2006599"/>
            <a:ext cx="6817827" cy="355196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FC2918C3-B180-462B-BBA2-E42ADF9D4F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021019"/>
            <a:ext cx="9659389" cy="859509"/>
          </a:xfrm>
        </p:spPr>
        <p:txBody>
          <a:bodyPr wrap="square" lIns="36000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pic>
        <p:nvPicPr>
          <p:cNvPr id="16" name="Grafik 4" descr="Brandenburg.png">
            <a:extLst>
              <a:ext uri="{FF2B5EF4-FFF2-40B4-BE49-F238E27FC236}">
                <a16:creationId xmlns:a16="http://schemas.microsoft.com/office/drawing/2014/main" id="{7ECBC2A6-CED4-41D4-B50B-F2C66D27B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2"/>
          <a:stretch/>
        </p:blipFill>
        <p:spPr bwMode="auto">
          <a:xfrm>
            <a:off x="6569741" y="841492"/>
            <a:ext cx="5472096" cy="53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Placeholder 28">
            <a:extLst>
              <a:ext uri="{FF2B5EF4-FFF2-40B4-BE49-F238E27FC236}">
                <a16:creationId xmlns:a16="http://schemas.microsoft.com/office/drawing/2014/main" id="{95018676-858C-445C-9DFC-4A3824CCB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429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60F4C-BE1A-4DEB-8B4F-A2ED1CCF2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9B3F-6300-4812-8ABA-FF7BCF64EF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71C7A8-35BA-49A3-BC5F-7F73DA2FADD9}" type="datetime1">
              <a:rPr lang="de-DE" smtClean="0"/>
              <a:t>18.02.2020</a:t>
            </a:fld>
            <a:endParaRPr lang="de-DE"/>
          </a:p>
        </p:txBody>
      </p:sp>
      <p:sp>
        <p:nvSpPr>
          <p:cNvPr id="5" name="타원 34">
            <a:extLst>
              <a:ext uri="{FF2B5EF4-FFF2-40B4-BE49-F238E27FC236}">
                <a16:creationId xmlns:a16="http://schemas.microsoft.com/office/drawing/2014/main" id="{1A528869-2FCC-42F5-9906-8C2C002B8F48}"/>
              </a:ext>
            </a:extLst>
          </p:cNvPr>
          <p:cNvSpPr/>
          <p:nvPr userDrawn="1"/>
        </p:nvSpPr>
        <p:spPr>
          <a:xfrm>
            <a:off x="1804957" y="1924038"/>
            <a:ext cx="3000396" cy="3000396"/>
          </a:xfrm>
          <a:prstGeom prst="ellipse">
            <a:avLst/>
          </a:prstGeom>
          <a:solidFill>
            <a:srgbClr val="00A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6" name="타원 100">
            <a:extLst>
              <a:ext uri="{FF2B5EF4-FFF2-40B4-BE49-F238E27FC236}">
                <a16:creationId xmlns:a16="http://schemas.microsoft.com/office/drawing/2014/main" id="{779832F8-F72F-4728-8D47-4E269E15F036}"/>
              </a:ext>
            </a:extLst>
          </p:cNvPr>
          <p:cNvSpPr/>
          <p:nvPr userDrawn="1"/>
        </p:nvSpPr>
        <p:spPr>
          <a:xfrm>
            <a:off x="1514443" y="1633525"/>
            <a:ext cx="3581424" cy="3581424"/>
          </a:xfrm>
          <a:prstGeom prst="ellipse">
            <a:avLst/>
          </a:prstGeom>
          <a:noFill/>
          <a:ln w="15875"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7" name="모서리가 둥근 직사각형 36">
            <a:extLst>
              <a:ext uri="{FF2B5EF4-FFF2-40B4-BE49-F238E27FC236}">
                <a16:creationId xmlns:a16="http://schemas.microsoft.com/office/drawing/2014/main" id="{BF1910D2-AE6E-4AFE-AD6A-95B769CC174A}"/>
              </a:ext>
            </a:extLst>
          </p:cNvPr>
          <p:cNvSpPr/>
          <p:nvPr userDrawn="1"/>
        </p:nvSpPr>
        <p:spPr>
          <a:xfrm>
            <a:off x="5176831" y="2347663"/>
            <a:ext cx="5357850" cy="6429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8" name="모서리가 둥근 직사각형 37">
            <a:extLst>
              <a:ext uri="{FF2B5EF4-FFF2-40B4-BE49-F238E27FC236}">
                <a16:creationId xmlns:a16="http://schemas.microsoft.com/office/drawing/2014/main" id="{33448E12-2C1A-4887-A3E3-2C6FE0C2407D}"/>
              </a:ext>
            </a:extLst>
          </p:cNvPr>
          <p:cNvSpPr/>
          <p:nvPr userDrawn="1"/>
        </p:nvSpPr>
        <p:spPr>
          <a:xfrm>
            <a:off x="5319707" y="3116352"/>
            <a:ext cx="5357850" cy="6429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9" name="모서리가 둥근 직사각형 38">
            <a:extLst>
              <a:ext uri="{FF2B5EF4-FFF2-40B4-BE49-F238E27FC236}">
                <a16:creationId xmlns:a16="http://schemas.microsoft.com/office/drawing/2014/main" id="{B9DB061D-B5D0-4883-BD9F-578D98195811}"/>
              </a:ext>
            </a:extLst>
          </p:cNvPr>
          <p:cNvSpPr/>
          <p:nvPr userDrawn="1"/>
        </p:nvSpPr>
        <p:spPr>
          <a:xfrm>
            <a:off x="5176831" y="3874474"/>
            <a:ext cx="5357850" cy="6429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504FA9F5-1191-431E-AB58-D5B3CE202AAE}"/>
              </a:ext>
            </a:extLst>
          </p:cNvPr>
          <p:cNvSpPr/>
          <p:nvPr userDrawn="1"/>
        </p:nvSpPr>
        <p:spPr>
          <a:xfrm>
            <a:off x="4891079" y="1561845"/>
            <a:ext cx="5357850" cy="6429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sp>
        <p:nvSpPr>
          <p:cNvPr id="15" name="타원 34">
            <a:extLst>
              <a:ext uri="{FF2B5EF4-FFF2-40B4-BE49-F238E27FC236}">
                <a16:creationId xmlns:a16="http://schemas.microsoft.com/office/drawing/2014/main" id="{067447DA-6A7D-4757-AE7E-5857233EEDA1}"/>
              </a:ext>
            </a:extLst>
          </p:cNvPr>
          <p:cNvSpPr/>
          <p:nvPr userDrawn="1"/>
        </p:nvSpPr>
        <p:spPr>
          <a:xfrm>
            <a:off x="2004803" y="2128227"/>
            <a:ext cx="2592000" cy="25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ko-KR"/>
          </a:p>
        </p:txBody>
      </p:sp>
      <p:pic>
        <p:nvPicPr>
          <p:cNvPr id="16" name="Picture 3" descr="L:\Sekretariat\Vorlagen\at_logo\at_22_color.jpg">
            <a:extLst>
              <a:ext uri="{FF2B5EF4-FFF2-40B4-BE49-F238E27FC236}">
                <a16:creationId xmlns:a16="http://schemas.microsoft.com/office/drawing/2014/main" id="{88958B64-A3BB-4A31-804E-36F97296737E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" cstate="print"/>
          <a:srcRect l="35714" r="3571"/>
          <a:stretch>
            <a:fillRect/>
          </a:stretch>
        </p:blipFill>
        <p:spPr bwMode="auto">
          <a:xfrm>
            <a:off x="2353470" y="2758530"/>
            <a:ext cx="1894666" cy="1372846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2956B0-840E-4815-A7A7-7712CDFDADFD}"/>
              </a:ext>
            </a:extLst>
          </p:cNvPr>
          <p:cNvGrpSpPr/>
          <p:nvPr userDrawn="1"/>
        </p:nvGrpSpPr>
        <p:grpSpPr>
          <a:xfrm>
            <a:off x="4867266" y="1509698"/>
            <a:ext cx="742956" cy="742956"/>
            <a:chOff x="4867266" y="1509698"/>
            <a:chExt cx="742956" cy="742956"/>
          </a:xfrm>
        </p:grpSpPr>
        <p:sp>
          <p:nvSpPr>
            <p:cNvPr id="18" name="타원 84">
              <a:extLst>
                <a:ext uri="{FF2B5EF4-FFF2-40B4-BE49-F238E27FC236}">
                  <a16:creationId xmlns:a16="http://schemas.microsoft.com/office/drawing/2014/main" id="{8CF370DF-8B46-4C17-85B1-BD6392DAC854}"/>
                </a:ext>
              </a:extLst>
            </p:cNvPr>
            <p:cNvSpPr/>
            <p:nvPr/>
          </p:nvSpPr>
          <p:spPr>
            <a:xfrm>
              <a:off x="4875521" y="1539967"/>
              <a:ext cx="701681" cy="701681"/>
            </a:xfrm>
            <a:prstGeom prst="ellipse">
              <a:avLst/>
            </a:prstGeom>
            <a:gradFill>
              <a:gsLst>
                <a:gs pos="0">
                  <a:srgbClr val="00AFD3"/>
                </a:gs>
                <a:gs pos="61000">
                  <a:srgbClr val="00AFD3">
                    <a:lumMod val="75000"/>
                  </a:srgbClr>
                </a:gs>
                <a:gs pos="100000">
                  <a:srgbClr val="00AFD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19" name="도넛 85">
              <a:extLst>
                <a:ext uri="{FF2B5EF4-FFF2-40B4-BE49-F238E27FC236}">
                  <a16:creationId xmlns:a16="http://schemas.microsoft.com/office/drawing/2014/main" id="{E0133C54-D1C8-46E7-A166-10DF239C86A9}"/>
                </a:ext>
              </a:extLst>
            </p:cNvPr>
            <p:cNvSpPr/>
            <p:nvPr/>
          </p:nvSpPr>
          <p:spPr>
            <a:xfrm>
              <a:off x="4867266" y="1509698"/>
              <a:ext cx="742956" cy="742956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96B488-F354-4337-A40C-12BE6FEDC0A6}"/>
                </a:ext>
              </a:extLst>
            </p:cNvPr>
            <p:cNvSpPr txBox="1"/>
            <p:nvPr/>
          </p:nvSpPr>
          <p:spPr>
            <a:xfrm>
              <a:off x="5060850" y="165201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ko-KR" sz="2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564E8-4437-41CD-870B-1761ECFBA09D}"/>
              </a:ext>
            </a:extLst>
          </p:cNvPr>
          <p:cNvGrpSpPr/>
          <p:nvPr userDrawn="1"/>
        </p:nvGrpSpPr>
        <p:grpSpPr>
          <a:xfrm>
            <a:off x="5124443" y="2314566"/>
            <a:ext cx="742956" cy="742956"/>
            <a:chOff x="5124443" y="2314566"/>
            <a:chExt cx="742956" cy="742956"/>
          </a:xfrm>
        </p:grpSpPr>
        <p:sp>
          <p:nvSpPr>
            <p:cNvPr id="22" name="타원 88">
              <a:extLst>
                <a:ext uri="{FF2B5EF4-FFF2-40B4-BE49-F238E27FC236}">
                  <a16:creationId xmlns:a16="http://schemas.microsoft.com/office/drawing/2014/main" id="{B05E3927-9372-4A3D-BD2A-9E695261742E}"/>
                </a:ext>
              </a:extLst>
            </p:cNvPr>
            <p:cNvSpPr/>
            <p:nvPr/>
          </p:nvSpPr>
          <p:spPr>
            <a:xfrm>
              <a:off x="5132698" y="2344835"/>
              <a:ext cx="701681" cy="701681"/>
            </a:xfrm>
            <a:prstGeom prst="ellipse">
              <a:avLst/>
            </a:prstGeom>
            <a:gradFill>
              <a:gsLst>
                <a:gs pos="0">
                  <a:srgbClr val="00AFD3"/>
                </a:gs>
                <a:gs pos="61000">
                  <a:srgbClr val="00AFD3">
                    <a:lumMod val="75000"/>
                  </a:srgbClr>
                </a:gs>
                <a:gs pos="100000">
                  <a:srgbClr val="00AFD3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23" name="도넛 89">
              <a:extLst>
                <a:ext uri="{FF2B5EF4-FFF2-40B4-BE49-F238E27FC236}">
                  <a16:creationId xmlns:a16="http://schemas.microsoft.com/office/drawing/2014/main" id="{7ECB92D3-E16A-4A18-9673-4B867F5FD09F}"/>
                </a:ext>
              </a:extLst>
            </p:cNvPr>
            <p:cNvSpPr/>
            <p:nvPr/>
          </p:nvSpPr>
          <p:spPr>
            <a:xfrm>
              <a:off x="5124443" y="2314566"/>
              <a:ext cx="742956" cy="742956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FBC65E-7F82-4664-A217-1865B1F51007}"/>
                </a:ext>
              </a:extLst>
            </p:cNvPr>
            <p:cNvSpPr txBox="1"/>
            <p:nvPr/>
          </p:nvSpPr>
          <p:spPr>
            <a:xfrm>
              <a:off x="5328390" y="244651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ko-KR" sz="2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6C6D3-E118-45DB-9498-91AE179A234F}"/>
              </a:ext>
            </a:extLst>
          </p:cNvPr>
          <p:cNvGrpSpPr/>
          <p:nvPr userDrawn="1"/>
        </p:nvGrpSpPr>
        <p:grpSpPr>
          <a:xfrm>
            <a:off x="5286370" y="3081334"/>
            <a:ext cx="742956" cy="742956"/>
            <a:chOff x="5286370" y="3081334"/>
            <a:chExt cx="742956" cy="742956"/>
          </a:xfrm>
        </p:grpSpPr>
        <p:sp>
          <p:nvSpPr>
            <p:cNvPr id="26" name="타원 92">
              <a:extLst>
                <a:ext uri="{FF2B5EF4-FFF2-40B4-BE49-F238E27FC236}">
                  <a16:creationId xmlns:a16="http://schemas.microsoft.com/office/drawing/2014/main" id="{60837D45-D1A8-4D36-8450-75663824DB3D}"/>
                </a:ext>
              </a:extLst>
            </p:cNvPr>
            <p:cNvSpPr/>
            <p:nvPr/>
          </p:nvSpPr>
          <p:spPr>
            <a:xfrm>
              <a:off x="5294625" y="3111603"/>
              <a:ext cx="701681" cy="701681"/>
            </a:xfrm>
            <a:prstGeom prst="ellipse">
              <a:avLst/>
            </a:prstGeom>
            <a:gradFill>
              <a:gsLst>
                <a:gs pos="0">
                  <a:srgbClr val="00AFD3"/>
                </a:gs>
                <a:gs pos="61000">
                  <a:srgbClr val="00AFD3">
                    <a:lumMod val="75000"/>
                  </a:srgbClr>
                </a:gs>
                <a:gs pos="100000">
                  <a:srgbClr val="00AFD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27" name="도넛 93">
              <a:extLst>
                <a:ext uri="{FF2B5EF4-FFF2-40B4-BE49-F238E27FC236}">
                  <a16:creationId xmlns:a16="http://schemas.microsoft.com/office/drawing/2014/main" id="{110122C1-C1EB-4260-BE3B-513E546B47D9}"/>
                </a:ext>
              </a:extLst>
            </p:cNvPr>
            <p:cNvSpPr/>
            <p:nvPr/>
          </p:nvSpPr>
          <p:spPr>
            <a:xfrm>
              <a:off x="5286370" y="3081334"/>
              <a:ext cx="742956" cy="742956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3832C8-C8B7-4F47-BE54-C4D0D9A1AA77}"/>
                </a:ext>
              </a:extLst>
            </p:cNvPr>
            <p:cNvSpPr txBox="1"/>
            <p:nvPr/>
          </p:nvSpPr>
          <p:spPr>
            <a:xfrm>
              <a:off x="5470420" y="321412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ko-KR" sz="2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E815FB-3D5D-4CB2-8135-2AF9C0F23863}"/>
              </a:ext>
            </a:extLst>
          </p:cNvPr>
          <p:cNvGrpSpPr/>
          <p:nvPr userDrawn="1"/>
        </p:nvGrpSpPr>
        <p:grpSpPr>
          <a:xfrm>
            <a:off x="5133968" y="3838577"/>
            <a:ext cx="742956" cy="742956"/>
            <a:chOff x="5133968" y="3838577"/>
            <a:chExt cx="742956" cy="742956"/>
          </a:xfrm>
        </p:grpSpPr>
        <p:sp>
          <p:nvSpPr>
            <p:cNvPr id="30" name="타원 95">
              <a:extLst>
                <a:ext uri="{FF2B5EF4-FFF2-40B4-BE49-F238E27FC236}">
                  <a16:creationId xmlns:a16="http://schemas.microsoft.com/office/drawing/2014/main" id="{DF888E9B-9576-410C-8007-5541636753A2}"/>
                </a:ext>
              </a:extLst>
            </p:cNvPr>
            <p:cNvSpPr/>
            <p:nvPr/>
          </p:nvSpPr>
          <p:spPr>
            <a:xfrm>
              <a:off x="5142223" y="3868846"/>
              <a:ext cx="701681" cy="701681"/>
            </a:xfrm>
            <a:prstGeom prst="ellipse">
              <a:avLst/>
            </a:prstGeom>
            <a:gradFill>
              <a:gsLst>
                <a:gs pos="0">
                  <a:srgbClr val="00AFD3"/>
                </a:gs>
                <a:gs pos="61000">
                  <a:srgbClr val="00AFD3">
                    <a:lumMod val="75000"/>
                  </a:srgbClr>
                </a:gs>
                <a:gs pos="100000">
                  <a:srgbClr val="00AFD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31" name="도넛 96">
              <a:extLst>
                <a:ext uri="{FF2B5EF4-FFF2-40B4-BE49-F238E27FC236}">
                  <a16:creationId xmlns:a16="http://schemas.microsoft.com/office/drawing/2014/main" id="{7BE3CEBB-B34D-43A9-9C4F-1AE037B49DD9}"/>
                </a:ext>
              </a:extLst>
            </p:cNvPr>
            <p:cNvSpPr/>
            <p:nvPr/>
          </p:nvSpPr>
          <p:spPr>
            <a:xfrm>
              <a:off x="5133968" y="3838577"/>
              <a:ext cx="742956" cy="742956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altLang="ko-K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A5A158-56CF-4630-84E9-4879E13427B9}"/>
                </a:ext>
              </a:extLst>
            </p:cNvPr>
            <p:cNvSpPr txBox="1"/>
            <p:nvPr/>
          </p:nvSpPr>
          <p:spPr>
            <a:xfrm>
              <a:off x="5319425" y="39637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ko-KR" sz="24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05682E7-E568-43D0-971D-20F96DC1AF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0222" y="1654838"/>
            <a:ext cx="4467228" cy="400110"/>
          </a:xfrm>
        </p:spPr>
        <p:txBody>
          <a:bodyPr wrap="none" lIns="180000" tIns="0" rIns="0" bIns="0"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FD253BEE-EC76-4B8D-807D-82AA26DC9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7399" y="2435643"/>
            <a:ext cx="4519643" cy="400110"/>
          </a:xfrm>
        </p:spPr>
        <p:txBody>
          <a:bodyPr wrap="none" lIns="180000" tIns="0" rIns="0" bIns="0"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49D3175C-05F0-4E02-84C2-BA2A139F2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6885" y="3206628"/>
            <a:ext cx="4435853" cy="400110"/>
          </a:xfrm>
        </p:spPr>
        <p:txBody>
          <a:bodyPr wrap="none" lIns="180000" tIns="0" rIns="0" bIns="0"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48" name="Text Placeholder 44">
            <a:extLst>
              <a:ext uri="{FF2B5EF4-FFF2-40B4-BE49-F238E27FC236}">
                <a16:creationId xmlns:a16="http://schemas.microsoft.com/office/drawing/2014/main" id="{9BDEC5DD-F781-41E9-B64C-371F9C2024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4483" y="3967467"/>
            <a:ext cx="4502559" cy="400110"/>
          </a:xfrm>
        </p:spPr>
        <p:txBody>
          <a:bodyPr wrap="none" lIns="180000" tIns="0" rIns="0" bIns="0" anchor="ctr" anchorCtr="0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23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578C1-599E-40CD-849A-BBBC2169E19B}" type="datetime1">
              <a:rPr lang="en-GB" smtClean="0"/>
              <a:t>18/02/2020</a:t>
            </a:fld>
            <a:endParaRPr lang="de-DE"/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75D2A911-4636-4103-AD99-D3762BE176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26EC3-259D-458E-A9C3-B52CED26AB0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0561" y="769238"/>
            <a:ext cx="10850878" cy="54872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676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F55387-6A93-49AC-BAE3-22155DC2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2CDF-7586-441C-A54A-A3AF9BE3E95A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18.02.2020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85F34D-BB3B-4113-BA72-4871EFFEFE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DED91-79D4-FB4D-896C-DF4D133B62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2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68558" tIns="34289" rIns="68558" bIns="34289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68558" tIns="34289" rIns="68558" bIns="34289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5AAD-81D7-4293-94F8-8C3F344E3A4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18.02.2020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68558" tIns="34289" rIns="68558" bIns="34289"/>
          <a:lstStyle/>
          <a:p>
            <a:pPr defTabSz="914037"/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A77E-A6E9-449E-8BDE-5C1C1BAAA5E8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36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6DAE2-74D5-4F48-809C-0ACC71275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9F9D27-3FD5-410C-9238-CC5C6DA4B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1848E2-390A-42EF-889E-6740E7BF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80D0E-CDD8-4F96-96B8-A9743D2A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113F52-11F9-4167-BCEB-9FB3D67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078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6C9F1-EE7C-42E7-93B0-869CC950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B5D33-F466-4F39-B142-2918C20D3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AFFF48-7783-48B1-8860-7B9BEEE1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9C086F-E22D-48EE-B292-630CE4E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DA69E4-2481-449D-8F5A-D3820C22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124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04323-58CC-4A43-A758-F48C4A70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948D92-E20E-472E-BE54-149B88E4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9A38E8-7FBC-43C7-A42A-43ED46D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DE901F-281A-4B6F-BC28-EB4C90FB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B581A-5913-4538-8926-913D4C13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39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A3577-B218-4814-B8A7-581B777A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AC5D1-4FF3-45C5-BBD3-D021BB568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7642B9-AE30-43DE-88D7-E4F18AF4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BFD04-0797-4BBA-87E9-DCBFA9BD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7FDA4E-FBF4-484A-835E-07974581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20BE84-BAF1-473E-9619-6119547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5903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413C3-B5D2-4830-9AD1-25AEFFBF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84EBE4-1DF0-41DC-A8CD-E55F343FE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EE5079-16C5-4A77-8044-AA6A71A08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4EDA49-DB14-4982-B6FD-FB8E3C894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63A45A-6070-4934-A750-2A538496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8B5144-20B2-4388-BB1D-2F5B33B4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9AEEEB-6E67-4DBB-930C-FD684E91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E3FAD9-E7B5-4F98-B1EC-444AA46B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62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C4851-959E-4EDC-8DF2-E81DF94A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540256-ACE8-4B7E-9BC5-5E3CF23E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816F7C-1AEB-435A-A869-D83D41DD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F8ADA2-05CE-4770-A9B1-944B9C23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272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C2332D-EFB6-4A55-AD11-73487506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B841AF-76A1-4BCB-9834-E5802582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F0BE3A-4F5E-427A-8DF5-9FA0DC61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62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850C0A-77CF-42F5-94C4-09955EB2FCA9}"/>
              </a:ext>
            </a:extLst>
          </p:cNvPr>
          <p:cNvSpPr/>
          <p:nvPr userDrawn="1"/>
        </p:nvSpPr>
        <p:spPr>
          <a:xfrm>
            <a:off x="1002197" y="1547805"/>
            <a:ext cx="2285516" cy="37584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900F2-7953-4D49-8F0E-A940FFFCF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196" y="1547483"/>
            <a:ext cx="2285517" cy="3759707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4E2299E-11BB-46CB-A655-7AC23EBF4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713" y="1548746"/>
            <a:ext cx="7938090" cy="3758267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95EB8-148B-4518-8DD1-EDECDBB4120B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F4FE-FB61-4B5E-831F-EF1C185D24C9}" type="datetime1">
              <a:rPr lang="de-DE" smtClean="0"/>
              <a:t>18.02.2020</a:t>
            </a:fld>
            <a:endParaRPr lang="de-DE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A2AAC1AE-5326-48A2-B6EA-D54633E8A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99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F9908-C898-4983-8ED8-17749109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94AFF9-9074-4C5F-9AC6-A0D4F308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B35CE-B526-4EE6-8A71-CF17C8438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DB6ECF-E92D-406C-B762-9744BC9C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A4BE90-89D0-4B7A-88C5-53049F98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1AA7AD-B643-4432-9302-21E5724B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18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258E3-0D91-4B84-BE1F-88A07886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BFE3BC9-0F8D-4A9B-BCCB-C0C3797C1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D2B0AB-ED82-490F-86AA-ACBF68C7E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3B5CD9-8C55-48B5-A5FE-AFA7AE07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041EFA-CDF5-424C-A13D-AEFC707F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5B35F-7A1C-4884-B2A5-89705C10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14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ADCD2-472E-4B81-BEDA-B869E09E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7705BD-4E35-4C77-A3CA-AFFEED842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44CB23-45C7-4433-AECD-1BA99BC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852BE-1BEC-4D1F-A4FC-EAB64906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E2A975-593A-4FE0-9CFE-87A3FB7C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587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A55149-C1C4-4632-9C7E-FAA8645DC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908EC65-B56B-44A8-A756-170FE7885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48484-614D-43E5-A70D-CD73DE07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905679-4651-4D5B-8A40-0CA3159F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CC627F-4AAA-4EED-AE45-5FAFAD05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0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850C0A-77CF-42F5-94C4-09955EB2FCA9}"/>
              </a:ext>
            </a:extLst>
          </p:cNvPr>
          <p:cNvSpPr/>
          <p:nvPr userDrawn="1"/>
        </p:nvSpPr>
        <p:spPr>
          <a:xfrm>
            <a:off x="1002197" y="1547805"/>
            <a:ext cx="2285516" cy="37584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900F2-7953-4D49-8F0E-A940FFFCF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196" y="1547483"/>
            <a:ext cx="2285517" cy="3759707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95EB8-148B-4518-8DD1-EDECDBB4120B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4ECC5-8F67-4954-82D6-62B05A4CE87C}" type="datetime1">
              <a:rPr lang="de-DE" smtClean="0"/>
              <a:t>18.02.2020</a:t>
            </a:fld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3087D-01AE-49AC-ACB6-5B71C54E2B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3711" y="1547483"/>
            <a:ext cx="7902092" cy="3758266"/>
          </a:xfrm>
        </p:spPr>
        <p:txBody>
          <a:bodyPr>
            <a:noAutofit/>
          </a:bodyPr>
          <a:lstStyle/>
          <a:p>
            <a:endParaRPr lang="el-GR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5A6512F9-8509-451E-984F-41025A0F44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379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850C0A-77CF-42F5-94C4-09955EB2FCA9}"/>
              </a:ext>
            </a:extLst>
          </p:cNvPr>
          <p:cNvSpPr/>
          <p:nvPr userDrawn="1"/>
        </p:nvSpPr>
        <p:spPr>
          <a:xfrm>
            <a:off x="7841674" y="1547805"/>
            <a:ext cx="3348128" cy="37584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900F2-7953-4D49-8F0E-A940FFFCF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41673" y="1547483"/>
            <a:ext cx="3348128" cy="3759707"/>
          </a:xfrm>
        </p:spPr>
        <p:txBody>
          <a:bodyPr wrap="none"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95EB8-148B-4518-8DD1-EDECDBB4120B}"/>
              </a:ext>
            </a:extLst>
          </p:cNvPr>
          <p:cNvSpPr/>
          <p:nvPr userDrawn="1"/>
        </p:nvSpPr>
        <p:spPr>
          <a:xfrm rot="5400000">
            <a:off x="9328671" y="3408618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309F76-AD6F-41D1-AC33-8695B2086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0A8A84-0247-4A0C-8F07-44970A756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4246F-1157-4D8C-8D52-E3F2D2DCFDB1}" type="datetime1">
              <a:rPr lang="de-DE" smtClean="0"/>
              <a:t>18.02.2020</a:t>
            </a:fld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3087D-01AE-49AC-ACB6-5B71C54E2B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2198" y="1547483"/>
            <a:ext cx="6839473" cy="3758266"/>
          </a:xfrm>
        </p:spPr>
        <p:txBody>
          <a:bodyPr>
            <a:noAutofit/>
          </a:bodyPr>
          <a:lstStyle/>
          <a:p>
            <a:endParaRPr lang="el-GR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5A6512F9-8509-451E-984F-41025A0F44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9CFE5-68A1-4EC2-BDA8-A60CC715365D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53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850C0A-77CF-42F5-94C4-09955EB2FCA9}"/>
              </a:ext>
            </a:extLst>
          </p:cNvPr>
          <p:cNvSpPr/>
          <p:nvPr userDrawn="1"/>
        </p:nvSpPr>
        <p:spPr>
          <a:xfrm>
            <a:off x="1002199" y="3507189"/>
            <a:ext cx="2285514" cy="18009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900F2-7953-4D49-8F0E-A940FFFCF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2199" y="3507189"/>
            <a:ext cx="2285514" cy="1800000"/>
          </a:xfrm>
        </p:spPr>
        <p:txBody>
          <a:bodyPr lIns="72000" tIns="0" rIns="0" bIns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4E2299E-11BB-46CB-A655-7AC23EBF4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713" y="1548747"/>
            <a:ext cx="7938094" cy="1799053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21DBE-10D2-4529-93CC-FAC24AE806E0}"/>
              </a:ext>
            </a:extLst>
          </p:cNvPr>
          <p:cNvSpPr/>
          <p:nvPr userDrawn="1"/>
        </p:nvSpPr>
        <p:spPr>
          <a:xfrm>
            <a:off x="1002199" y="1548745"/>
            <a:ext cx="2285514" cy="180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779452D-3FD6-4D5A-8683-9C6FD83CD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2199" y="1547800"/>
            <a:ext cx="2285514" cy="1800000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5CB737B7-5845-4D44-9E82-CB56E8B4D0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713" y="3506244"/>
            <a:ext cx="7938090" cy="1800945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761AD-CCAE-4BB4-B281-E3E68509641C}"/>
              </a:ext>
            </a:extLst>
          </p:cNvPr>
          <p:cNvSpPr/>
          <p:nvPr userDrawn="1"/>
        </p:nvSpPr>
        <p:spPr>
          <a:xfrm rot="5400000">
            <a:off x="84193" y="2429801"/>
            <a:ext cx="1800000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95EB8-148B-4518-8DD1-EDECDBB4120B}"/>
              </a:ext>
            </a:extLst>
          </p:cNvPr>
          <p:cNvSpPr/>
          <p:nvPr userDrawn="1"/>
        </p:nvSpPr>
        <p:spPr>
          <a:xfrm rot="5400000">
            <a:off x="84197" y="4388244"/>
            <a:ext cx="1800000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67FE1F6-2B6A-47E3-AB89-5427B2AE9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2323937-9DD3-468B-973D-BBECDBE87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547BF-F883-434B-9089-9FFE835B0988}" type="datetime1">
              <a:rPr lang="de-DE" smtClean="0"/>
              <a:t>18.02.2020</a:t>
            </a:fld>
            <a:endParaRPr lang="de-DE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5B81DD7E-3731-4454-8265-718335C364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76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779452D-3FD6-4D5A-8683-9C6FD83CD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6192" y="1545143"/>
            <a:ext cx="7153515" cy="3761101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67FE1F6-2B6A-47E3-AB89-5427B2AE9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2323937-9DD3-468B-973D-BBECDBE87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547BF-F883-434B-9089-9FFE835B0988}" type="datetime1">
              <a:rPr lang="de-DE" smtClean="0"/>
              <a:t>18.02.2020</a:t>
            </a:fld>
            <a:endParaRPr lang="de-DE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5B81DD7E-3731-4454-8265-718335C364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28719-6C27-4113-98FD-14700326A7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09801" y="3505752"/>
            <a:ext cx="2880000" cy="1800000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8B1925-C24A-4FFF-84F5-C57891F0D9E1}"/>
              </a:ext>
            </a:extLst>
          </p:cNvPr>
          <p:cNvSpPr/>
          <p:nvPr userDrawn="1"/>
        </p:nvSpPr>
        <p:spPr>
          <a:xfrm rot="5400000">
            <a:off x="9328671" y="3408618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7E1C4F3-B7F7-473C-8D81-FC19E4D0EB3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09801" y="1545143"/>
            <a:ext cx="2880000" cy="1800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2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779452D-3FD6-4D5A-8683-9C6FD83CD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6192" y="3517784"/>
            <a:ext cx="7153515" cy="1800000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67FE1F6-2B6A-47E3-AB89-5427B2AE9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2323937-9DD3-468B-973D-BBECDBE87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547BF-F883-434B-9089-9FFE835B0988}" type="datetime1">
              <a:rPr lang="de-DE" smtClean="0"/>
              <a:t>18.02.2020</a:t>
            </a:fld>
            <a:endParaRPr lang="de-DE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5B81DD7E-3731-4454-8265-718335C364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28719-6C27-4113-98FD-14700326A7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09801" y="3505752"/>
            <a:ext cx="2880000" cy="1800000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8B1925-C24A-4FFF-84F5-C57891F0D9E1}"/>
              </a:ext>
            </a:extLst>
          </p:cNvPr>
          <p:cNvSpPr/>
          <p:nvPr userDrawn="1"/>
        </p:nvSpPr>
        <p:spPr>
          <a:xfrm rot="5400000">
            <a:off x="9328671" y="3408618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7E1C4F3-B7F7-473C-8D81-FC19E4D0EB3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09801" y="1545143"/>
            <a:ext cx="2880000" cy="1800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F65EA5C5-BFA8-48D7-93D2-7834DDF72A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6192" y="1545144"/>
            <a:ext cx="7153515" cy="1800000"/>
          </a:xfrm>
        </p:spPr>
        <p:txBody>
          <a:bodyPr lIns="72000" tIns="0" rIns="0" bIns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12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7F5741-6797-49A3-8762-09FDB27B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ED6C325-1C2A-45EC-B869-522D5B834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3063-061C-47B9-8975-E44C05A2921B}" type="datetime1">
              <a:rPr lang="de-DE" smtClean="0"/>
              <a:t>18.02.2020</a:t>
            </a:fld>
            <a:endParaRPr lang="de-D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55BD647-555B-4887-8443-E9642EBAF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2198" y="1549400"/>
            <a:ext cx="4900127" cy="3759200"/>
          </a:xfrm>
        </p:spPr>
        <p:txBody>
          <a:bodyPr/>
          <a:lstStyle/>
          <a:p>
            <a:endParaRPr lang="el-GR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113D41D4-517D-48A4-B9A7-B1B131EFF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9677" y="1547813"/>
            <a:ext cx="4936126" cy="3759200"/>
          </a:xfrm>
        </p:spPr>
        <p:txBody>
          <a:bodyPr lIns="72000" tIns="0" rIns="0" bIns="0">
            <a:no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16885-32E3-4C3E-91E5-455BE9A10403}"/>
              </a:ext>
            </a:extLst>
          </p:cNvPr>
          <p:cNvSpPr/>
          <p:nvPr userDrawn="1"/>
        </p:nvSpPr>
        <p:spPr>
          <a:xfrm rot="5400000">
            <a:off x="-894935" y="3408616"/>
            <a:ext cx="3758265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C0D76-5FB9-4728-9DBF-DC9D6D08AE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269081"/>
            <a:ext cx="10705845" cy="446343"/>
          </a:xfrm>
        </p:spPr>
        <p:txBody>
          <a:bodyPr wrap="none" lIns="360000" tIns="0" rIns="0" bIns="0" anchor="ctr" anchorCtr="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/>
              <a:t>Edit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4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82C5D-6910-4B5D-8955-AB8E026F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CD42-D9AC-4E6E-BB60-82DDD1B4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9988-5AF5-428F-9259-0F3339402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el-GR" smtClean="0"/>
              <a:pPr/>
              <a:t>‹Nr.›</a:t>
            </a:fld>
            <a:endParaRPr lang="el-G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0D9CC-01B2-474D-8ABD-25512EDD44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69297"/>
            <a:ext cx="10800000" cy="487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DD12FB-F73A-418E-9D68-FF963D324E0A}"/>
              </a:ext>
            </a:extLst>
          </p:cNvPr>
          <p:cNvSpPr txBox="1"/>
          <p:nvPr userDrawn="1"/>
        </p:nvSpPr>
        <p:spPr>
          <a:xfrm>
            <a:off x="7275749" y="6318001"/>
            <a:ext cx="3524251" cy="539999"/>
          </a:xfrm>
          <a:prstGeom prst="rect">
            <a:avLst/>
          </a:prstGeom>
          <a:noFill/>
        </p:spPr>
        <p:txBody>
          <a:bodyPr wrap="none" lIns="0" tIns="0" rIns="180000" bIns="0" rtlCol="0" anchor="ctr" anchorCtr="0">
            <a:no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8CCD6-E61A-41D9-A09A-9F625F63E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1C7A8-35BA-49A3-BC5F-7F73DA2FADD9}" type="datetime1">
              <a:rPr lang="en-US" smtClean="0"/>
              <a:t>2/18/2020</a:t>
            </a:fld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22518-0A65-470B-8118-05DBDF23EFBA}"/>
              </a:ext>
            </a:extLst>
          </p:cNvPr>
          <p:cNvSpPr txBox="1"/>
          <p:nvPr userDrawn="1"/>
        </p:nvSpPr>
        <p:spPr>
          <a:xfrm>
            <a:off x="5236129" y="6318000"/>
            <a:ext cx="2776993" cy="540000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r>
              <a:rPr lang="en-GB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Fabian Jonen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91E528-5470-404B-93F5-CD964ACE31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" y="6407896"/>
            <a:ext cx="2015414" cy="3526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0A5965-BFB1-41E4-ADAF-B14A5BFB18B3}"/>
              </a:ext>
            </a:extLst>
          </p:cNvPr>
          <p:cNvSpPr txBox="1"/>
          <p:nvPr userDrawn="1"/>
        </p:nvSpPr>
        <p:spPr>
          <a:xfrm>
            <a:off x="2190098" y="6318001"/>
            <a:ext cx="2298775" cy="539999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r>
              <a:rPr lang="en-US" sz="1000" b="0">
                <a:solidFill>
                  <a:schemeClr val="tx1">
                    <a:lumMod val="65000"/>
                    <a:lumOff val="35000"/>
                  </a:schemeClr>
                </a:solidFill>
              </a:rPr>
              <a:t>Chair of</a:t>
            </a:r>
          </a:p>
          <a:p>
            <a:r>
              <a:rPr lang="en-US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28620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82C5D-6910-4B5D-8955-AB8E026F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CD42-D9AC-4E6E-BB60-82DDD1B4A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9988-5AF5-428F-9259-0F3339402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8200" y="6317999"/>
            <a:ext cx="555000" cy="54000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C1EA-D58E-4AD6-986B-2DDD0266C621}" type="slidenum">
              <a:rPr lang="el-GR" smtClean="0"/>
              <a:pPr/>
              <a:t>‹Nr.›</a:t>
            </a:fld>
            <a:endParaRPr lang="el-G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20D9E7-2D3D-42F6-9E16-E3FE6AD592CE}"/>
              </a:ext>
            </a:extLst>
          </p:cNvPr>
          <p:cNvSpPr/>
          <p:nvPr userDrawn="1"/>
        </p:nvSpPr>
        <p:spPr>
          <a:xfrm>
            <a:off x="1392000" y="720000"/>
            <a:ext cx="10800000" cy="36000"/>
          </a:xfrm>
          <a:prstGeom prst="rect">
            <a:avLst/>
          </a:prstGeom>
          <a:solidFill>
            <a:srgbClr val="00AFD3"/>
          </a:solidFill>
          <a:ln>
            <a:solidFill>
              <a:srgbClr val="00A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0D9CC-01B2-474D-8ABD-25512EDD44D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269297"/>
            <a:ext cx="10800000" cy="487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DD12FB-F73A-418E-9D68-FF963D324E0A}"/>
              </a:ext>
            </a:extLst>
          </p:cNvPr>
          <p:cNvSpPr txBox="1"/>
          <p:nvPr userDrawn="1"/>
        </p:nvSpPr>
        <p:spPr>
          <a:xfrm>
            <a:off x="7275749" y="6318001"/>
            <a:ext cx="3524251" cy="539999"/>
          </a:xfrm>
          <a:prstGeom prst="rect">
            <a:avLst/>
          </a:prstGeom>
          <a:noFill/>
        </p:spPr>
        <p:txBody>
          <a:bodyPr wrap="none" lIns="0" tIns="0" rIns="180000" bIns="0" rtlCol="0" anchor="ctr" anchorCtr="0">
            <a:no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8CCD6-E61A-41D9-A09A-9F625F63E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99998" y="6318000"/>
            <a:ext cx="838201" cy="54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1C7A8-35BA-49A3-BC5F-7F73DA2FADD9}" type="datetime1">
              <a:rPr lang="en-US" smtClean="0"/>
              <a:t>2/18/2020</a:t>
            </a:fld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22518-0A65-470B-8118-05DBDF23EFBA}"/>
              </a:ext>
            </a:extLst>
          </p:cNvPr>
          <p:cNvSpPr txBox="1"/>
          <p:nvPr userDrawn="1"/>
        </p:nvSpPr>
        <p:spPr>
          <a:xfrm>
            <a:off x="5236129" y="6318000"/>
            <a:ext cx="2776993" cy="540000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r>
              <a:rPr lang="en-GB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Fabian Jonen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12C5100-96EC-4417-A8A4-FC893EC70B5C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0705845" cy="267959"/>
          </a:xfrm>
          <a:prstGeom prst="rect">
            <a:avLst/>
          </a:prstGeom>
        </p:spPr>
        <p:txBody>
          <a:bodyPr wrap="none" lIns="36000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Chair </a:t>
            </a:r>
            <a:r>
              <a:rPr lang="de-DE" err="1"/>
              <a:t>of</a:t>
            </a:r>
            <a:r>
              <a:rPr lang="de-DE"/>
              <a:t> Automation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0BB287-961B-416F-B4A0-8725D98368F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" y="6407896"/>
            <a:ext cx="2015414" cy="3526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592DB-B96C-4738-8357-F7220184B800}"/>
              </a:ext>
            </a:extLst>
          </p:cNvPr>
          <p:cNvSpPr txBox="1"/>
          <p:nvPr userDrawn="1"/>
        </p:nvSpPr>
        <p:spPr>
          <a:xfrm>
            <a:off x="2190098" y="6318001"/>
            <a:ext cx="2298775" cy="539999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r>
              <a:rPr lang="en-US" sz="1000" b="0">
                <a:solidFill>
                  <a:schemeClr val="tx1">
                    <a:lumMod val="65000"/>
                    <a:lumOff val="35000"/>
                  </a:schemeClr>
                </a:solidFill>
              </a:rPr>
              <a:t>Chair of</a:t>
            </a:r>
          </a:p>
          <a:p>
            <a:r>
              <a:rPr lang="en-US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01381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3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47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D1CBF-173B-2641-A643-862F513F6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68558" tIns="34289" rIns="68558" bIns="3428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37"/>
            <a:fld id="{15D1ECEF-2AB9-4191-906C-3C50512D9D4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4037"/>
              <a:t>18.02.2020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41C554-1BA0-2A4E-90FE-F2F8ADD7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58" tIns="34289" rIns="68558" bIns="3428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37"/>
            <a:fld id="{75DDED91-79D4-FB4D-896C-DF4D133B62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37"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http://www-docs.b-tu.de/presse/public/Corporate_Design/Logo_BTUC-S/BTULogoStandardversionenglischPNGSW.png">
            <a:extLst>
              <a:ext uri="{FF2B5EF4-FFF2-40B4-BE49-F238E27FC236}">
                <a16:creationId xmlns:a16="http://schemas.microsoft.com/office/drawing/2014/main" id="{4D91BC7E-87D5-DB4A-96B9-251BD693B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276781"/>
            <a:ext cx="2183691" cy="34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176337-C384-3C44-BAAC-96E1767D4C3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88" y="152735"/>
            <a:ext cx="1534297" cy="590948"/>
          </a:xfrm>
          <a:prstGeom prst="rect">
            <a:avLst/>
          </a:prstGeom>
        </p:spPr>
      </p:pic>
      <p:sp>
        <p:nvSpPr>
          <p:cNvPr id="10" name="Text Box 25">
            <a:extLst>
              <a:ext uri="{FF2B5EF4-FFF2-40B4-BE49-F238E27FC236}">
                <a16:creationId xmlns:a16="http://schemas.microsoft.com/office/drawing/2014/main" id="{F3E4045B-6313-854F-B3C4-6BA9A092DC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07" y="285917"/>
            <a:ext cx="6731000" cy="50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1" tIns="45719" rIns="91411" bIns="45719">
            <a:spAutoFit/>
          </a:bodyPr>
          <a:lstStyle/>
          <a:p>
            <a:pPr defTabSz="914037">
              <a:spcBef>
                <a:spcPct val="50000"/>
              </a:spcBef>
              <a:defRPr/>
            </a:pPr>
            <a:r>
              <a:rPr lang="de-DE" sz="160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PROF. DR.-ING. U. BERGER  </a:t>
            </a:r>
            <a:r>
              <a:rPr lang="de-DE" sz="160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Chair</a:t>
            </a:r>
            <a:r>
              <a:rPr lang="de-DE" sz="160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de-DE" sz="160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of</a:t>
            </a:r>
            <a:r>
              <a:rPr lang="de-DE" sz="160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Automation</a:t>
            </a:r>
          </a:p>
          <a:p>
            <a:pPr defTabSz="914037"/>
            <a:r>
              <a:rPr lang="en-US" sz="1067">
                <a:solidFill>
                  <a:srgbClr val="E7E6E6">
                    <a:lumMod val="75000"/>
                  </a:srgbClr>
                </a:solidFill>
              </a:rPr>
              <a:t>© Chair of Automation – internal use only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801D688B-11FE-5F43-9A94-AD561092F8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63" y="152732"/>
            <a:ext cx="312199" cy="5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9" r:id="rId2"/>
  </p:sldLayoutIdLst>
  <p:hf hdr="0" ftr="0"/>
  <p:txStyles>
    <p:titleStyle>
      <a:lvl1pPr algn="l" defTabSz="91403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4" indent="-228514" algn="l" defTabSz="9140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50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1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7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6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7634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4662" indent="-228514" algn="l" defTabSz="91403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037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6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074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102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110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1" algn="l" defTabSz="91403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83B64A-DC2A-41B4-A05E-3DEFC963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5E64CF-833B-40AE-B66E-B5A6A67B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267D6D-1EE4-464E-84C1-B3A536B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CF0BB-2546-4905-AC13-86601B14E0B8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53945-BAD1-4C5F-B47A-84891C95D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7B6873-47A5-43E8-A516-623C1A11F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2930-9DB3-46A1-AF5A-D958546A0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3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12" Type="http://schemas.openxmlformats.org/officeDocument/2006/relationships/image" Target="../media/image3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11" Type="http://schemas.openxmlformats.org/officeDocument/2006/relationships/slide" Target="slide5.xml"/><Relationship Id="rId5" Type="http://schemas.openxmlformats.org/officeDocument/2006/relationships/image" Target="../media/image1.png"/><Relationship Id="rId15" Type="http://schemas.openxmlformats.org/officeDocument/2006/relationships/image" Target="../media/image380.png"/><Relationship Id="rId10" Type="http://schemas.openxmlformats.org/officeDocument/2006/relationships/image" Target="../media/image28.png"/><Relationship Id="rId4" Type="http://schemas.openxmlformats.org/officeDocument/2006/relationships/image" Target="../media/image9.svg"/><Relationship Id="rId9" Type="http://schemas.openxmlformats.org/officeDocument/2006/relationships/image" Target="../media/image360.png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png"/><Relationship Id="rId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0.png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3.png"/><Relationship Id="rId18" Type="http://schemas.openxmlformats.org/officeDocument/2006/relationships/image" Target="../media/image11.png"/><Relationship Id="rId3" Type="http://schemas.openxmlformats.org/officeDocument/2006/relationships/slide" Target="slide6.xml"/><Relationship Id="rId21" Type="http://schemas.openxmlformats.org/officeDocument/2006/relationships/slide" Target="slide14.xml"/><Relationship Id="rId7" Type="http://schemas.openxmlformats.org/officeDocument/2006/relationships/slide" Target="slide10.xml"/><Relationship Id="rId12" Type="http://schemas.openxmlformats.org/officeDocument/2006/relationships/image" Target="../media/image80.png"/><Relationship Id="rId17" Type="http://schemas.openxmlformats.org/officeDocument/2006/relationships/image" Target="../media/image15.png"/><Relationship Id="rId2" Type="http://schemas.openxmlformats.org/officeDocument/2006/relationships/slide" Target="slide5.xml"/><Relationship Id="rId16" Type="http://schemas.openxmlformats.org/officeDocument/2006/relationships/image" Target="../media/image100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9.xml"/><Relationship Id="rId11" Type="http://schemas.openxmlformats.org/officeDocument/2006/relationships/image" Target="../media/image12.png"/><Relationship Id="rId5" Type="http://schemas.openxmlformats.org/officeDocument/2006/relationships/slide" Target="slide8.xml"/><Relationship Id="rId15" Type="http://schemas.openxmlformats.org/officeDocument/2006/relationships/image" Target="../media/image14.png"/><Relationship Id="rId10" Type="http://schemas.openxmlformats.org/officeDocument/2006/relationships/image" Target="../media/image11.emf"/><Relationship Id="rId19" Type="http://schemas.openxmlformats.org/officeDocument/2006/relationships/image" Target="../media/image16.png"/><Relationship Id="rId4" Type="http://schemas.openxmlformats.org/officeDocument/2006/relationships/slide" Target="slide7.xml"/><Relationship Id="rId9" Type="http://schemas.openxmlformats.org/officeDocument/2006/relationships/image" Target="../media/image10.emf"/><Relationship Id="rId1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5" Type="http://schemas.openxmlformats.org/officeDocument/2006/relationships/image" Target="../media/image15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18023-B807-4B9B-AAF2-5DF25892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783" y="1143000"/>
            <a:ext cx="11144434" cy="4483100"/>
          </a:xfrm>
        </p:spPr>
        <p:txBody>
          <a:bodyPr>
            <a:normAutofit/>
          </a:bodyPr>
          <a:lstStyle/>
          <a:p>
            <a:r>
              <a:rPr lang="de-DE" sz="4800" dirty="0"/>
              <a:t>HAP3 Automation: </a:t>
            </a:r>
            <a:br>
              <a:rPr lang="de-DE" sz="4800" dirty="0"/>
            </a:br>
            <a:r>
              <a:rPr lang="de-DE" sz="4800" dirty="0"/>
              <a:t>Generating a </a:t>
            </a:r>
            <a:r>
              <a:rPr lang="de-DE" sz="4800" dirty="0" err="1"/>
              <a:t>Synthetic</a:t>
            </a:r>
            <a:r>
              <a:rPr lang="de-DE" sz="4800" dirty="0"/>
              <a:t> Robot </a:t>
            </a:r>
            <a:r>
              <a:rPr lang="de-DE" sz="4800" dirty="0" err="1"/>
              <a:t>Program</a:t>
            </a:r>
            <a:br>
              <a:rPr lang="de-DE" dirty="0"/>
            </a:br>
            <a:r>
              <a:rPr lang="de-DE" sz="3200" dirty="0" err="1"/>
              <a:t>with</a:t>
            </a:r>
            <a:r>
              <a:rPr lang="de-DE" sz="3200" dirty="0"/>
              <a:t> </a:t>
            </a:r>
            <a:br>
              <a:rPr lang="de-DE" sz="3200" dirty="0"/>
            </a:br>
            <a:r>
              <a:rPr lang="de-DE" sz="3200" dirty="0"/>
              <a:t>digital </a:t>
            </a:r>
            <a:r>
              <a:rPr lang="de-DE" sz="3200" dirty="0" err="1"/>
              <a:t>fitting</a:t>
            </a:r>
            <a:r>
              <a:rPr lang="de-DE" sz="3200" dirty="0"/>
              <a:t> </a:t>
            </a:r>
            <a:r>
              <a:rPr lang="de-DE" sz="3200" dirty="0" err="1"/>
              <a:t>instructions</a:t>
            </a:r>
            <a:r>
              <a:rPr lang="de-DE" sz="3200" dirty="0"/>
              <a:t>, </a:t>
            </a:r>
            <a:br>
              <a:rPr lang="de-DE" sz="3200" dirty="0"/>
            </a:br>
            <a:r>
              <a:rPr lang="de-DE" sz="3200" dirty="0"/>
              <a:t>3D </a:t>
            </a:r>
            <a:r>
              <a:rPr lang="de-DE" sz="3200" dirty="0" err="1"/>
              <a:t>models</a:t>
            </a:r>
            <a:r>
              <a:rPr lang="de-DE" sz="3200" dirty="0"/>
              <a:t> </a:t>
            </a:r>
            <a:br>
              <a:rPr lang="de-DE" sz="3200" dirty="0"/>
            </a:br>
            <a:r>
              <a:rPr lang="de-DE" sz="3200" dirty="0"/>
              <a:t>and </a:t>
            </a:r>
            <a:br>
              <a:rPr lang="de-DE" sz="3200" dirty="0"/>
            </a:br>
            <a:r>
              <a:rPr lang="de-DE" sz="3200" dirty="0" err="1"/>
              <a:t>cognitive</a:t>
            </a:r>
            <a:r>
              <a:rPr lang="de-DE" sz="3200" dirty="0"/>
              <a:t> </a:t>
            </a:r>
            <a:r>
              <a:rPr lang="de-DE" sz="3200" dirty="0" err="1"/>
              <a:t>robotics</a:t>
            </a:r>
            <a:endParaRPr lang="de-DE" dirty="0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2040DF4C-8432-47C5-96C9-728182D31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6" y="158576"/>
            <a:ext cx="2742036" cy="4798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43D959-D9EE-4A8A-AEDC-B8F8DC846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4576" y="101765"/>
            <a:ext cx="1662458" cy="63401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66A0E6F6-2556-4794-A0DF-102E922F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69297"/>
            <a:ext cx="10800000" cy="48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31EEE-132A-47BD-8E55-DAC159410419}"/>
              </a:ext>
            </a:extLst>
          </p:cNvPr>
          <p:cNvSpPr txBox="1"/>
          <p:nvPr/>
        </p:nvSpPr>
        <p:spPr>
          <a:xfrm>
            <a:off x="5236129" y="6318000"/>
            <a:ext cx="2776993" cy="540000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Fabian Jonen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D87DB-9A49-4EE7-8984-8AA2350DD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" y="6407896"/>
            <a:ext cx="2015414" cy="352697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6A7A965C-7157-4339-AD76-640A08E3F650}"/>
              </a:ext>
            </a:extLst>
          </p:cNvPr>
          <p:cNvSpPr txBox="1"/>
          <p:nvPr/>
        </p:nvSpPr>
        <p:spPr>
          <a:xfrm>
            <a:off x="2190098" y="6318001"/>
            <a:ext cx="2298775" cy="539999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2F162C7-326B-482F-A903-5D1BDDF6B3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7" y="152732"/>
            <a:ext cx="312199" cy="5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8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FDA4721-6705-429C-9F5F-A49B90AED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469685"/>
            <a:ext cx="5852172" cy="438912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177257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hlinkClick r:id="rId3" action="ppaction://hlinksldjump"/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219897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2760523"/>
            <a:ext cx="6819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#With a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 can obtain a safe path through the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#uses an A*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Astar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pathfinding algorithm in 2D which was upgraded to also work in 3D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#This function returns a path consisting of robotic waypoints in base frame for each relation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19B486-5ABC-41A1-BD76-BA97C4E6387A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499B4CC-DDA8-4B81-810F-0914966E1631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CE9B89-4FC5-483A-82C7-B0F4E6C4DC02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1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_3d_Ani_FW51528_D__BUSH_BEARING092">
            <a:hlinkClick r:id="" action="ppaction://media"/>
            <a:extLst>
              <a:ext uri="{FF2B5EF4-FFF2-40B4-BE49-F238E27FC236}">
                <a16:creationId xmlns:a16="http://schemas.microsoft.com/office/drawing/2014/main" id="{71D2805D-631F-4699-865F-F00755E64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5143" y="1865266"/>
            <a:ext cx="6966857" cy="52251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177257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219897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2760523"/>
            <a:ext cx="6819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#With a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 can obtain a safe path through the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#uses an A*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Astar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pathfinding algorithm in 2D which was upgraded to also work in 3D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#This function returns a path consisting of robotic waypoints in base frame for each relation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19B486-5ABC-41A1-BD76-BA97C4E6387A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499B4CC-DDA8-4B81-810F-0914966E1631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CE9B89-4FC5-483A-82C7-B0F4E6C4DC02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57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D0208E3E-0461-419A-96A0-8F7FCF0F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41" y="3579224"/>
            <a:ext cx="5852760" cy="328048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177257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219897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2625369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3186922"/>
            <a:ext cx="68190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#The function returns Universal Robots Script Code of a skill, which beforehand has to be programmed by an expert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#the default is spiral search (suits 80% of the applications)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DBF1C4-A547-47DE-AD9E-9563CB44F967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C64419-39F1-4B76-A2E8-B5D648CA7CE7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B8D18B-675E-4F83-944A-342747478B2D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4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3BB0FCF-C7AE-4F8C-8756-9F4F84226345}"/>
              </a:ext>
            </a:extLst>
          </p:cNvPr>
          <p:cNvSpPr/>
          <p:nvPr/>
        </p:nvSpPr>
        <p:spPr>
          <a:xfrm>
            <a:off x="369115" y="637563"/>
            <a:ext cx="8078598" cy="588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5E0E34E-DC97-42C0-9A82-57CA3C1C4F5B}"/>
              </a:ext>
            </a:extLst>
          </p:cNvPr>
          <p:cNvSpPr/>
          <p:nvPr/>
        </p:nvSpPr>
        <p:spPr>
          <a:xfrm>
            <a:off x="587228" y="844000"/>
            <a:ext cx="7678723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##SCRIPT FOR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Assemble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all BUSH_BEARING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HPC_FRONT_BOTTOM.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##Handling FW51530_D__BUSH_BEARING;0;92: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(p[0.012000,-0.532000,0.050000,0.000000,0.000000,0.000000]) #Linear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#linear 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(p[0.012000,-0.532000,0.000000,0.000000,0.000000,0.000000]) #Final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GRIPPER_ACTION.script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#back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(p[0.012000,-0.532000,0.050000,0.000000,0.000000,0.000000]) #Linear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#Safe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-target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(p[-0.475000,-0.475000,0.575000,2.133439,0.009086,2.124315])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(p[-0.325000,-0.325000,0.425000,2.133439,0.009086,2.124315])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(p[-0.175000,-0.175000,0.425000,2.133439,0.009086,2.124315])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(p[-0.025000,-0.025000,0.425000,2.133439,0.009086,2.124315])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(p[0.125000,-0.025000,0.425000,2.133439,0.009086,2.124315])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moving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 linear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before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target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pose_trans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(p[0.228125,0.024085,0.410535,2.133439,0.009086,2.124315],p[0,0,-0.03,0,0,0]))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before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insertion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#Perform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operation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Skill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exec_spiral_searchV7.script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pose_trans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(p[0.228125,0.024085,0.410535,2.133439,0.009086,2.124315],p[0,0,-0.03,0,0,0])) #back off linear after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insertion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#Safe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back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pick-up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(p[0.125000,-0.025000,0.425000,2.133439,0.009086,2.124315])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(reverse)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(p[-0.025000,-0.025000,0.425000,2.133439,0.009086,2.124315])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(reverse)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(p[-0.175000,-0.175000,0.425000,2.133439,0.009086,2.124315])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(reverse)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(p[-0.325000,-0.325000,0.425000,2.133439,0.009086,2.124315])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(reverse)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(p[-0.475000,-0.475000,0.575000,2.133439,0.009086,2.124315]) #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on 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safe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path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(reverse)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##Handling FW51530_D__BUSH_BEARING;0;92: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Number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movej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(p[0.012000,-0.510000,0.050000,0.000000,0.000000,0.000000]) #Linear Pick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#linear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MoveC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AF86ED-6696-46BE-9345-95C571E98FF4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final synthetic robot program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AC1DF77-625C-4DC4-A2A9-3DE7011EA707}"/>
              </a:ext>
            </a:extLst>
          </p:cNvPr>
          <p:cNvCxnSpPr>
            <a:cxnSpLocks/>
          </p:cNvCxnSpPr>
          <p:nvPr/>
        </p:nvCxnSpPr>
        <p:spPr>
          <a:xfrm flipH="1">
            <a:off x="8447713" y="3461905"/>
            <a:ext cx="656627" cy="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F82BDA6-15B3-4BB4-99E6-825C42F05A62}"/>
              </a:ext>
            </a:extLst>
          </p:cNvPr>
          <p:cNvSpPr/>
          <p:nvPr/>
        </p:nvSpPr>
        <p:spPr>
          <a:xfrm>
            <a:off x="9104340" y="1564041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439E17DF-1A31-45D3-8BD9-32C1E5387804}"/>
              </a:ext>
            </a:extLst>
          </p:cNvPr>
          <p:cNvSpPr/>
          <p:nvPr/>
        </p:nvSpPr>
        <p:spPr>
          <a:xfrm>
            <a:off x="9104340" y="3278941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02_SRP_Cluster_2_UR_Script.py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4EAFF68-6B3C-4CD9-9520-87B00CE3DE7D}"/>
              </a:ext>
            </a:extLst>
          </p:cNvPr>
          <p:cNvSpPr/>
          <p:nvPr/>
        </p:nvSpPr>
        <p:spPr>
          <a:xfrm>
            <a:off x="9104341" y="1874937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hteck 14">
            <a:hlinkClick r:id="rId2" action="ppaction://hlinksldjump"/>
            <a:extLst>
              <a:ext uri="{FF2B5EF4-FFF2-40B4-BE49-F238E27FC236}">
                <a16:creationId xmlns:a16="http://schemas.microsoft.com/office/drawing/2014/main" id="{6FB2F486-9A05-4898-90F5-52FD06A9CCE3}"/>
              </a:ext>
            </a:extLst>
          </p:cNvPr>
          <p:cNvSpPr/>
          <p:nvPr/>
        </p:nvSpPr>
        <p:spPr>
          <a:xfrm>
            <a:off x="9104341" y="3589837"/>
            <a:ext cx="2862804" cy="238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Converts the cluster to Universal Robots Script Language (UR Robot Controller can execute this program) The Program inherits for each assembly object (e.g. Bushing):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skill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poses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 path to target assembly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Assembly skill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435CACF-675C-41DA-ACBE-6BB5D4633895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0535742" y="2829620"/>
            <a:ext cx="1" cy="44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EC4101C-7087-4D7B-BCAC-5A517BDE3375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535741" y="5974513"/>
            <a:ext cx="2" cy="31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hlinkClick r:id="rId3" action="ppaction://hlinksldjump"/>
            <a:extLst>
              <a:ext uri="{FF2B5EF4-FFF2-40B4-BE49-F238E27FC236}">
                <a16:creationId xmlns:a16="http://schemas.microsoft.com/office/drawing/2014/main" id="{548E41AA-325C-4604-8801-4232F38C88FF}"/>
              </a:ext>
            </a:extLst>
          </p:cNvPr>
          <p:cNvSpPr/>
          <p:nvPr/>
        </p:nvSpPr>
        <p:spPr>
          <a:xfrm>
            <a:off x="9104338" y="6146987"/>
            <a:ext cx="2862805" cy="5877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(click to finish presentation)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18023-B807-4B9B-AAF2-5DF25892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00" y="1077735"/>
            <a:ext cx="6214937" cy="508005"/>
          </a:xfrm>
        </p:spPr>
        <p:txBody>
          <a:bodyPr anchor="t">
            <a:normAutofit fontScale="90000"/>
          </a:bodyPr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attention</a:t>
            </a:r>
            <a:endParaRPr lang="de-DE" sz="3200" dirty="0"/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2040DF4C-8432-47C5-96C9-728182D31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6" y="158576"/>
            <a:ext cx="2742036" cy="4798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43D959-D9EE-4A8A-AEDC-B8F8DC846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4576" y="101765"/>
            <a:ext cx="1662458" cy="634013"/>
          </a:xfrm>
          <a:prstGeom prst="rect">
            <a:avLst/>
          </a:prstGeom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66A0E6F6-2556-4794-A0DF-102E922F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69297"/>
            <a:ext cx="10800000" cy="48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31EEE-132A-47BD-8E55-DAC159410419}"/>
              </a:ext>
            </a:extLst>
          </p:cNvPr>
          <p:cNvSpPr txBox="1"/>
          <p:nvPr/>
        </p:nvSpPr>
        <p:spPr>
          <a:xfrm>
            <a:off x="5236129" y="6318000"/>
            <a:ext cx="2776993" cy="540000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Fabian Jonen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D87DB-9A49-4EE7-8984-8AA2350DD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" y="6407896"/>
            <a:ext cx="2015414" cy="352697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6A7A965C-7157-4339-AD76-640A08E3F650}"/>
              </a:ext>
            </a:extLst>
          </p:cNvPr>
          <p:cNvSpPr txBox="1"/>
          <p:nvPr/>
        </p:nvSpPr>
        <p:spPr>
          <a:xfrm>
            <a:off x="2190098" y="6318001"/>
            <a:ext cx="2298775" cy="539999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2F162C7-326B-482F-A903-5D1BDDF6B3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7" y="152732"/>
            <a:ext cx="312199" cy="508005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Abschnittszoom 5">
                <a:extLst>
                  <a:ext uri="{FF2B5EF4-FFF2-40B4-BE49-F238E27FC236}">
                    <a16:creationId xmlns:a16="http://schemas.microsoft.com/office/drawing/2014/main" id="{2463D92C-1CF6-4692-A603-04F355960C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0258908"/>
                  </p:ext>
                </p:extLst>
              </p:nvPr>
            </p:nvGraphicFramePr>
            <p:xfrm>
              <a:off x="5476" y="2025042"/>
              <a:ext cx="2951267" cy="1660087"/>
            </p:xfrm>
            <a:graphic>
              <a:graphicData uri="http://schemas.microsoft.com/office/powerpoint/2016/sectionzoom">
                <psez:sectionZm>
                  <psez:sectionZmObj sectionId="{2DEFA98B-8ADA-4387-B780-D0165B60DD40}">
                    <psez:zmPr id="{4E85F2FF-54F2-4B07-8CDC-ECA31E18A12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51267" cy="1660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Abschnitts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63D92C-1CF6-4692-A603-04F355960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6" y="2025042"/>
                <a:ext cx="2951267" cy="16600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Abschnittszoom 7">
                <a:extLst>
                  <a:ext uri="{FF2B5EF4-FFF2-40B4-BE49-F238E27FC236}">
                    <a16:creationId xmlns:a16="http://schemas.microsoft.com/office/drawing/2014/main" id="{BBC4C76C-A0A1-407C-A340-6E474FF55A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9922594"/>
                  </p:ext>
                </p:extLst>
              </p:nvPr>
            </p:nvGraphicFramePr>
            <p:xfrm>
              <a:off x="3077355" y="2025042"/>
              <a:ext cx="2951267" cy="1660087"/>
            </p:xfrm>
            <a:graphic>
              <a:graphicData uri="http://schemas.microsoft.com/office/powerpoint/2016/sectionzoom">
                <psez:sectionZm>
                  <psez:sectionZmObj sectionId="{B0B01BBF-72F1-4288-9B4F-579D4D7F340B}">
                    <psez:zmPr id="{26FA1EBE-A089-452F-BE15-183D6C4506D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51267" cy="1660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Abschnitts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BC4C76C-A0A1-407C-A340-6E474FF55A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7355" y="2025042"/>
                <a:ext cx="2951267" cy="16600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Abschnittszoom 12">
                <a:extLst>
                  <a:ext uri="{FF2B5EF4-FFF2-40B4-BE49-F238E27FC236}">
                    <a16:creationId xmlns:a16="http://schemas.microsoft.com/office/drawing/2014/main" id="{579B0C3B-1784-4E45-BEC7-BD78D881A0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131298"/>
                  </p:ext>
                </p:extLst>
              </p:nvPr>
            </p:nvGraphicFramePr>
            <p:xfrm>
              <a:off x="6149234" y="2025042"/>
              <a:ext cx="2951267" cy="1660087"/>
            </p:xfrm>
            <a:graphic>
              <a:graphicData uri="http://schemas.microsoft.com/office/powerpoint/2016/sectionzoom">
                <psez:sectionZm>
                  <psez:sectionZmObj sectionId="{11DE0C69-14E7-4260-8183-C836B1B4D0FD}">
                    <psez:zmPr id="{E0766105-488A-495A-B731-EE09A2A51F6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51267" cy="16600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Abschnittszoom 1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79B0C3B-1784-4E45-BEC7-BD78D881A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9234" y="2025042"/>
                <a:ext cx="2951267" cy="16600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71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1" y="502377"/>
            <a:ext cx="3638938" cy="635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-1" y="0"/>
            <a:ext cx="12191999" cy="5023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Prerequisites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E43129-CE1F-461E-A5FB-DA7A2F83D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6"/>
          <a:stretch/>
        </p:blipFill>
        <p:spPr>
          <a:xfrm>
            <a:off x="3666475" y="643812"/>
            <a:ext cx="8525524" cy="6214187"/>
          </a:xfrm>
          <a:prstGeom prst="rect">
            <a:avLst/>
          </a:prstGeom>
        </p:spPr>
      </p:pic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18552B2A-A7E5-4ABB-92AC-C7A564904F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887" y="3186113"/>
          <a:ext cx="9985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kt-Manager-Shellobjekt" showAsIcon="1" r:id="rId4" imgW="999000" imgH="486000" progId="Package">
                  <p:embed/>
                </p:oleObj>
              </mc:Choice>
              <mc:Fallback>
                <p:oleObj name="Objekt-Manager-Shellobjekt" showAsIcon="1" r:id="rId4" imgW="999000" imgH="486000" progId="Package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18552B2A-A7E5-4ABB-92AC-C7A564904F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4887" y="3186113"/>
                        <a:ext cx="99853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D2A7B6-5708-4307-A61F-A3FFF819FE79}"/>
              </a:ext>
            </a:extLst>
          </p:cNvPr>
          <p:cNvSpPr txBox="1"/>
          <p:nvPr/>
        </p:nvSpPr>
        <p:spPr>
          <a:xfrm>
            <a:off x="297058" y="765110"/>
            <a:ext cx="19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Digitized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Fitting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33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1" y="502377"/>
            <a:ext cx="3638938" cy="635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-1" y="0"/>
            <a:ext cx="12191999" cy="5023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Prerequisites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D2A7B6-5708-4307-A61F-A3FFF819FE79}"/>
              </a:ext>
            </a:extLst>
          </p:cNvPr>
          <p:cNvSpPr txBox="1"/>
          <p:nvPr/>
        </p:nvSpPr>
        <p:spPr>
          <a:xfrm>
            <a:off x="297058" y="765110"/>
            <a:ext cx="1988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 (Bill of material)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asciiJT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(not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implemented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CFA90E77-F018-4F71-8A1E-844105441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958" y="3186113"/>
          <a:ext cx="32575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Objekt-Manager-Shellobjekt" showAsIcon="1" r:id="rId3" imgW="3258000" imgH="486000" progId="Package">
                  <p:embed/>
                </p:oleObj>
              </mc:Choice>
              <mc:Fallback>
                <p:oleObj name="Objekt-Manager-Shellobjekt" showAsIcon="1" r:id="rId3" imgW="3258000" imgH="486000" progId="Package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CFA90E77-F018-4F71-8A1E-844105441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958" y="3186113"/>
                        <a:ext cx="325755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5E0631B4-7E12-49A7-8234-D453C08B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530" y="502377"/>
            <a:ext cx="8560468" cy="63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1" y="502377"/>
            <a:ext cx="3638938" cy="635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-1" y="0"/>
            <a:ext cx="12191999" cy="5023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Prerequisites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D2A7B6-5708-4307-A61F-A3FFF819FE79}"/>
              </a:ext>
            </a:extLst>
          </p:cNvPr>
          <p:cNvSpPr txBox="1"/>
          <p:nvPr/>
        </p:nvSpPr>
        <p:spPr>
          <a:xfrm>
            <a:off x="297058" y="765110"/>
            <a:ext cx="318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DAB0C1-AE22-4E41-89D9-03DF5C21D9F4}"/>
              </a:ext>
            </a:extLst>
          </p:cNvPr>
          <p:cNvSpPr/>
          <p:nvPr/>
        </p:nvSpPr>
        <p:spPr>
          <a:xfrm>
            <a:off x="3638939" y="502377"/>
            <a:ext cx="85530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#Database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absolute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(JSON)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abs_coordinate_db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NPN25984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_C__CASING_HPC_FRONT_BOTTOM.asm;0;2:":{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"Object_ID":"NPN25984_C__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CASING_HPC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_FRONT_BOTTOM.asm;0;2:",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abs_coordinates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":[0.5,0,0,0,0,0],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"rough_coordinates_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FW51528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_D__BUSH_BEARING;0;92:":{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"Object_ID":"ROB00001_BUSHING_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LARGE_TRAY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abs_coordinates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":[-0.2,-0.4,0,0,0,0],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"rough_coordinates_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":True,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rel_coordinates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: [72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each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large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Bushing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FW51530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_D__BUSH_BEARING;0;92:":{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"Object_ID":"ROB00002_BUSHING_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SMALL_TRAY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abs_coordinates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":[0.1,-0.4,0,0,0,0],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"rough_coordinates_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":True,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rel_coordinates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: [114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each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small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Bushing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AD499D6C-4122-4E97-ADCA-E0098811C3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820" y="3186113"/>
          <a:ext cx="14573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Objekt-Manager-Shellobjekt" showAsIcon="1" r:id="rId3" imgW="1458000" imgH="486000" progId="Package">
                  <p:embed/>
                </p:oleObj>
              </mc:Choice>
              <mc:Fallback>
                <p:oleObj name="Objekt-Manager-Shellobjekt" showAsIcon="1" r:id="rId3" imgW="1458000" imgH="486000" progId="Package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AD499D6C-4122-4E97-ADCA-E0098811C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6820" y="3186113"/>
                        <a:ext cx="14573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ED7F1F86-EBB3-457E-B320-9C17DD523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1564230"/>
                  </p:ext>
                </p:extLst>
              </p:nvPr>
            </p:nvGraphicFramePr>
            <p:xfrm>
              <a:off x="6983996" y="3928498"/>
              <a:ext cx="5208004" cy="2929502"/>
            </p:xfrm>
            <a:graphic>
              <a:graphicData uri="http://schemas.microsoft.com/office/powerpoint/2016/slidezoom">
                <pslz:sldZm>
                  <pslz:sldZmObj sldId="370" cId="840906324">
                    <pslz:zmPr id="{55680D89-B692-48F0-A16A-3AE9ABD878A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08004" cy="29295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extLst>
                  <a:ext uri="{FF2B5EF4-FFF2-40B4-BE49-F238E27FC236}">
                    <a16:creationId xmlns:a16="http://schemas.microsoft.com/office/drawing/2014/main" id="{ED7F1F86-EBB3-457E-B320-9C17DD523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3996" y="3928498"/>
                <a:ext cx="5208004" cy="29295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1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282FC9-9D27-49B3-94E3-15553B2DE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t="16759" r="23808" b="23336"/>
          <a:stretch/>
        </p:blipFill>
        <p:spPr>
          <a:xfrm>
            <a:off x="1282700" y="55018"/>
            <a:ext cx="10909301" cy="68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1" y="502377"/>
            <a:ext cx="3638938" cy="635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-1" y="0"/>
            <a:ext cx="12191999" cy="5023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Prerequisites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D2A7B6-5708-4307-A61F-A3FFF819FE79}"/>
              </a:ext>
            </a:extLst>
          </p:cNvPr>
          <p:cNvSpPr txBox="1"/>
          <p:nvPr/>
        </p:nvSpPr>
        <p:spPr>
          <a:xfrm>
            <a:off x="297058" y="765110"/>
            <a:ext cx="318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DAB0C1-AE22-4E41-89D9-03DF5C21D9F4}"/>
              </a:ext>
            </a:extLst>
          </p:cNvPr>
          <p:cNvSpPr/>
          <p:nvPr/>
        </p:nvSpPr>
        <p:spPr>
          <a:xfrm>
            <a:off x="3638939" y="502377"/>
            <a:ext cx="85530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#Database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pick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skill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Coordinates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(JSON)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pick_skill_db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FW51528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_D__BUSH_BEARING":{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"Object_ID":"FW51528_D__BUSH_BEARING",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":[0,0,0.05,0,0,0],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"gripper_action":"open_gripper_from_0_to_11.script"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FW51530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_D__BUSH_BEARING":{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"Object_ID":"FW51530_D__BUSH_BEARING",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":[0,0,0.05,0,0,0],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":[0,0,0.0,0,0,0],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"gripper_action":"open_gripper_from_0_to_13.script"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NPN11854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_L__VANE_HPC__INLET_GUIDE":{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"Object_ID":"NPN11854_L__VANE_HPC__INLET_GUIDE",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":[0,0.05,-0.07,math.radians(90),0,0],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":[0,0,0.0,math.radians(90),0,0],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"gripper_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close_gripper.script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NPN11855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_L__VANE_HPC__STG_1":{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"Object_ID":"NPN11855_L__VANE_HPC__STG_1",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start_pose_rel_to_object_origin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":[0,0.05,-0.07,math.radians(90),0,0],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end_pose_rel_to_object_origin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":[0,0,0.0,math.radians(90),0,0],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"gripper_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":"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close_gripper.script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E92F446-2F2E-424A-88F9-D244626C2C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4231" y="3186113"/>
          <a:ext cx="10350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Objekt-Manager-Shellobjekt" showAsIcon="1" r:id="rId3" imgW="1035000" imgH="486000" progId="Package">
                  <p:embed/>
                </p:oleObj>
              </mc:Choice>
              <mc:Fallback>
                <p:oleObj name="Objekt-Manager-Shellobjekt" showAsIcon="1" r:id="rId3" imgW="1035000" imgH="486000" progId="Package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FE92F446-2F2E-424A-88F9-D244626C2C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4231" y="3186113"/>
                        <a:ext cx="103505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26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72BF753-3249-46D3-BE3B-ED59D9A61C67}"/>
              </a:ext>
            </a:extLst>
          </p:cNvPr>
          <p:cNvSpPr/>
          <p:nvPr/>
        </p:nvSpPr>
        <p:spPr>
          <a:xfrm>
            <a:off x="565150" y="1043731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a </a:t>
            </a:r>
            <a:r>
              <a:rPr lang="de-DE" sz="3200" dirty="0" err="1"/>
              <a:t>synthetic</a:t>
            </a:r>
            <a:r>
              <a:rPr lang="de-DE" sz="3200" dirty="0"/>
              <a:t> </a:t>
            </a:r>
            <a:r>
              <a:rPr lang="de-DE" sz="3200" dirty="0" err="1"/>
              <a:t>robot</a:t>
            </a:r>
            <a:r>
              <a:rPr lang="de-DE" sz="3200" dirty="0"/>
              <a:t> </a:t>
            </a:r>
            <a:r>
              <a:rPr lang="de-DE" sz="3200" dirty="0" err="1"/>
              <a:t>program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generation</a:t>
            </a:r>
            <a:r>
              <a:rPr lang="de-DE" sz="2400" dirty="0"/>
              <a:t> of a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program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en-US" sz="2400" dirty="0"/>
              <a:t>the formation of iterative loops depending on workspace and process data</a:t>
            </a:r>
          </a:p>
          <a:p>
            <a:endParaRPr lang="de-DE" sz="2400" dirty="0"/>
          </a:p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synthetic</a:t>
            </a:r>
            <a:r>
              <a:rPr lang="de-DE" sz="3200" dirty="0"/>
              <a:t> </a:t>
            </a:r>
            <a:r>
              <a:rPr lang="de-DE" sz="3200" dirty="0" err="1"/>
              <a:t>robot</a:t>
            </a:r>
            <a:r>
              <a:rPr lang="de-DE" sz="3200" dirty="0"/>
              <a:t> </a:t>
            </a:r>
            <a:r>
              <a:rPr lang="de-DE" sz="3200" dirty="0" err="1"/>
              <a:t>programming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Up </a:t>
            </a:r>
            <a:r>
              <a:rPr lang="de-DE" sz="2400" dirty="0" err="1"/>
              <a:t>to</a:t>
            </a:r>
            <a:r>
              <a:rPr lang="de-DE" sz="2400" dirty="0"/>
              <a:t> 70%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compared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teach-in</a:t>
            </a:r>
            <a:r>
              <a:rPr lang="de-DE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Small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applications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</a:t>
            </a:r>
            <a:r>
              <a:rPr lang="de-DE" sz="2400" dirty="0" err="1"/>
              <a:t>cycle</a:t>
            </a:r>
            <a:r>
              <a:rPr lang="de-DE" sz="2400" dirty="0"/>
              <a:t> </a:t>
            </a:r>
            <a:r>
              <a:rPr lang="de-DE" sz="2400" dirty="0" err="1"/>
              <a:t>numbers</a:t>
            </a:r>
            <a:r>
              <a:rPr lang="de-DE" sz="2400" dirty="0"/>
              <a:t> </a:t>
            </a:r>
            <a:r>
              <a:rPr lang="de-DE" sz="2400" dirty="0" err="1"/>
              <a:t>become</a:t>
            </a:r>
            <a:r>
              <a:rPr lang="de-DE" sz="2400" dirty="0"/>
              <a:t> </a:t>
            </a:r>
            <a:r>
              <a:rPr lang="de-DE" sz="2400" dirty="0" err="1"/>
              <a:t>affordable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Robot </a:t>
            </a:r>
            <a:r>
              <a:rPr lang="de-DE" sz="2400" dirty="0" err="1"/>
              <a:t>programs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be </a:t>
            </a:r>
            <a:r>
              <a:rPr lang="de-DE" sz="2400" dirty="0" err="1"/>
              <a:t>updated</a:t>
            </a:r>
            <a:r>
              <a:rPr lang="de-DE" sz="2400" dirty="0"/>
              <a:t> </a:t>
            </a:r>
            <a:r>
              <a:rPr lang="de-DE" sz="2400" dirty="0" err="1"/>
              <a:t>automatically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workspace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r>
              <a:rPr lang="de-DE" sz="2400" dirty="0"/>
              <a:t> </a:t>
            </a:r>
            <a:r>
              <a:rPr lang="de-DE" sz="2400" dirty="0" err="1"/>
              <a:t>occur</a:t>
            </a:r>
            <a:endParaRPr lang="de-DE" sz="2400" dirty="0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B8CFDD3D-6A68-4683-B615-E2C92AF90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6" y="158576"/>
            <a:ext cx="2742036" cy="4798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33A572-2E3E-4C39-A84A-41EBFA0EC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4576" y="101765"/>
            <a:ext cx="1662458" cy="634013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FF55C374-ABE6-4DF6-AED0-C8340C1DD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69297"/>
            <a:ext cx="10800000" cy="48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2708C9-E5B6-4170-B3A4-E3ED32FD4911}"/>
              </a:ext>
            </a:extLst>
          </p:cNvPr>
          <p:cNvSpPr txBox="1"/>
          <p:nvPr/>
        </p:nvSpPr>
        <p:spPr>
          <a:xfrm>
            <a:off x="5236129" y="6318000"/>
            <a:ext cx="2776993" cy="540000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Fabian Jonen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A6C0C07-5157-4457-A52C-E7DDD70A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" y="6407896"/>
            <a:ext cx="2015414" cy="352697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A1D0CE9-D635-4E25-8EA6-92FBB9C8A0BB}"/>
              </a:ext>
            </a:extLst>
          </p:cNvPr>
          <p:cNvSpPr txBox="1"/>
          <p:nvPr/>
        </p:nvSpPr>
        <p:spPr>
          <a:xfrm>
            <a:off x="2190098" y="6318001"/>
            <a:ext cx="2298775" cy="539999"/>
          </a:xfrm>
          <a:prstGeom prst="rect">
            <a:avLst/>
          </a:prstGeom>
          <a:noFill/>
        </p:spPr>
        <p:txBody>
          <a:bodyPr wrap="non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1E3C7E58-65E1-415D-8695-BBBC495A9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7" y="152732"/>
            <a:ext cx="312199" cy="5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1" y="502377"/>
            <a:ext cx="3638938" cy="6355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-1" y="0"/>
            <a:ext cx="12191999" cy="5023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Prerequisites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4D2A7B6-5708-4307-A61F-A3FFF819FE79}"/>
              </a:ext>
            </a:extLst>
          </p:cNvPr>
          <p:cNvSpPr txBox="1"/>
          <p:nvPr/>
        </p:nvSpPr>
        <p:spPr>
          <a:xfrm>
            <a:off x="297058" y="765110"/>
            <a:ext cx="318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DAB0C1-AE22-4E41-89D9-03DF5C21D9F4}"/>
              </a:ext>
            </a:extLst>
          </p:cNvPr>
          <p:cNvSpPr/>
          <p:nvPr/>
        </p:nvSpPr>
        <p:spPr>
          <a:xfrm>
            <a:off x="3638939" y="502377"/>
            <a:ext cx="85530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#Database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operation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skill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Coordinates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(JSON)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operation_skill_db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FW51528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_D__BUSH_BEARING":{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"Object_ID":"FW51528_D__BUSH_BEARING",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"operation_skill_code":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spiral_search_script_command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"operation_skill":"exec_spiral_searchV7.script"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NPN11854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_L__VANE_HPC__INLET_GUIDE":{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"Object_ID":"NPN11854_L__VANE_HPC__INLET_GUIDE",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"operation_skill_code":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spiral_search_script_command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"operation_skill":"exec_spiral_searchV7.script"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"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DEFAULT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Object_ID":"NONE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"operation_skill_code":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spiral_search_script_command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"operation_skill":"exec_spiral_searchV7.script"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}</a:t>
            </a:r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B381130-415A-45CB-B81A-5594D17341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9238" y="3186113"/>
          <a:ext cx="13589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Objekt-Manager-Shellobjekt" showAsIcon="1" r:id="rId3" imgW="1359000" imgH="486000" progId="Package">
                  <p:embed/>
                </p:oleObj>
              </mc:Choice>
              <mc:Fallback>
                <p:oleObj name="Objekt-Manager-Shellobjekt" showAsIcon="1" r:id="rId3" imgW="1359000" imgH="486000" progId="Package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3B381130-415A-45CB-B81A-5594D1734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238" y="3186113"/>
                        <a:ext cx="13589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33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D6FE614-375E-4C81-A6DE-1157DB4FC2F9}"/>
              </a:ext>
            </a:extLst>
          </p:cNvPr>
          <p:cNvSpPr/>
          <p:nvPr/>
        </p:nvSpPr>
        <p:spPr>
          <a:xfrm>
            <a:off x="417802" y="527544"/>
            <a:ext cx="6605044" cy="369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197117A-4C28-4B6A-9B10-9820A5026B59}"/>
              </a:ext>
            </a:extLst>
          </p:cNvPr>
          <p:cNvSpPr/>
          <p:nvPr/>
        </p:nvSpPr>
        <p:spPr>
          <a:xfrm>
            <a:off x="417802" y="275258"/>
            <a:ext cx="6605044" cy="43854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de-D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DF3670-BCD1-435D-A843-D13A7BD7AAD3}"/>
              </a:ext>
            </a:extLst>
          </p:cNvPr>
          <p:cNvSpPr/>
          <p:nvPr/>
        </p:nvSpPr>
        <p:spPr>
          <a:xfrm>
            <a:off x="672324" y="836860"/>
            <a:ext cx="6096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Digitized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Fitting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BOM (Bill of material)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asciiJT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(not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implemented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3D Models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 (Assembly)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6A2553-8DBD-4467-BB02-A78B93AD1D52}"/>
              </a:ext>
            </a:extLst>
          </p:cNvPr>
          <p:cNvSpPr/>
          <p:nvPr/>
        </p:nvSpPr>
        <p:spPr>
          <a:xfrm>
            <a:off x="5016367" y="2733762"/>
            <a:ext cx="6605044" cy="369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1B463B9-53E9-4BBA-98C0-D0EAFFDAA62A}"/>
              </a:ext>
            </a:extLst>
          </p:cNvPr>
          <p:cNvSpPr/>
          <p:nvPr/>
        </p:nvSpPr>
        <p:spPr>
          <a:xfrm>
            <a:off x="5016367" y="2481476"/>
            <a:ext cx="6605044" cy="43854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de-D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8D35EE-A734-4C11-B9BB-44A2038D5F3F}"/>
              </a:ext>
            </a:extLst>
          </p:cNvPr>
          <p:cNvSpPr/>
          <p:nvPr/>
        </p:nvSpPr>
        <p:spPr>
          <a:xfrm>
            <a:off x="5270889" y="3043078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UR-SCRIPT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Program inherits for each assembly object (e.g. Bushing):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skill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poses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 path to target assembly pose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Assembly skill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29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1656257" y="644990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coordinates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root objects in an assembly step like Front Case, Bushing Tray. Receive it from Database or look for it if coordinates are only rough.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1656257" y="1737306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an assembly object (e.g. Bushing) look up the specific skill that is needed to pick up the object, that is stored in a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1656257" y="2829622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3D models of objects in the robotic space a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3D-Grid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created with safe zones and restricted zones (Collision object is here)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1656257" y="3921938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the assembly step receive relative coordinates of the parts that needs to be assembled (e.g. Bushings) -&gt; absolute Root-Object coordinates + relative object coordinates =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Coordinates of assembly position</a:t>
            </a:r>
            <a:endParaRPr kumimoji="0" lang="de-DE" sz="15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1656257" y="5014254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start pose (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 of Bushing in Tray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and the end pose (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absolute Coordinates of assembly position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find a safe path through the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3D-Grid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reach the target (target is the assembly position with an offset of 3cm in –Z-axis)</a:t>
            </a:r>
            <a:endParaRPr kumimoji="0" lang="de-DE" sz="1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1656257" y="6106571"/>
            <a:ext cx="6605044" cy="67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“Relation”=Assembly object -&gt; For the assembly object (e.g. Bushing) look up the specific skill that is needed for assembly, that is stored in a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Verbinder: gewinkelt 2">
            <a:extLst>
              <a:ext uri="{FF2B5EF4-FFF2-40B4-BE49-F238E27FC236}">
                <a16:creationId xmlns:a16="http://schemas.microsoft.com/office/drawing/2014/main" id="{0027885E-5837-4A76-ACCD-A4C95DF3A503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9108220" y="136518"/>
            <a:ext cx="580605" cy="22744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40827950-E8C7-4A03-A25B-7201177BB28F}"/>
              </a:ext>
            </a:extLst>
          </p:cNvPr>
          <p:cNvCxnSpPr>
            <a:cxnSpLocks/>
            <a:stCxn id="11" idx="0"/>
            <a:endCxn id="6" idx="3"/>
          </p:cNvCxnSpPr>
          <p:nvPr/>
        </p:nvCxnSpPr>
        <p:spPr>
          <a:xfrm rot="16200000" flipH="1" flipV="1">
            <a:off x="9142666" y="682675"/>
            <a:ext cx="511711" cy="2274441"/>
          </a:xfrm>
          <a:prstGeom prst="bentConnector4">
            <a:avLst>
              <a:gd name="adj1" fmla="val -44674"/>
              <a:gd name="adj2" fmla="val 814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3EDCDD01-5AF6-4FD3-BC78-92473BB45756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V="1">
            <a:off x="8261301" y="1564041"/>
            <a:ext cx="2274441" cy="1604027"/>
          </a:xfrm>
          <a:prstGeom prst="bentConnector4">
            <a:avLst>
              <a:gd name="adj1" fmla="val 18533"/>
              <a:gd name="adj2" fmla="val 1142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77ABB717-3027-4BB4-9918-BB3BB50C1548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 flipV="1">
            <a:off x="8261301" y="1564041"/>
            <a:ext cx="2274441" cy="2696343"/>
          </a:xfrm>
          <a:prstGeom prst="bentConnector4">
            <a:avLst>
              <a:gd name="adj1" fmla="val 18533"/>
              <a:gd name="adj2" fmla="val 10847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E637750D-3099-4B3B-8F27-60684C657605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 flipV="1">
            <a:off x="8261301" y="1564041"/>
            <a:ext cx="2274441" cy="3788659"/>
          </a:xfrm>
          <a:prstGeom prst="bentConnector4">
            <a:avLst>
              <a:gd name="adj1" fmla="val 18533"/>
              <a:gd name="adj2" fmla="val 10603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4C074BF-D2AF-4AC9-B3D7-9D4F09A8C89E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 flipV="1">
            <a:off x="8261301" y="1564041"/>
            <a:ext cx="2274441" cy="4880976"/>
          </a:xfrm>
          <a:prstGeom prst="bentConnector4">
            <a:avLst>
              <a:gd name="adj1" fmla="val 18533"/>
              <a:gd name="adj2" fmla="val 1046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hlinkClick r:id="rId2" action="ppaction://hlinksldjump"/>
            <a:extLst>
              <a:ext uri="{FF2B5EF4-FFF2-40B4-BE49-F238E27FC236}">
                <a16:creationId xmlns:a16="http://schemas.microsoft.com/office/drawing/2014/main" id="{040229EA-AE1B-429F-99DE-4BEA8C8AA199}"/>
              </a:ext>
            </a:extLst>
          </p:cNvPr>
          <p:cNvSpPr/>
          <p:nvPr/>
        </p:nvSpPr>
        <p:spPr>
          <a:xfrm>
            <a:off x="1656257" y="392704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absolute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17">
            <a:hlinkClick r:id="rId3" action="ppaction://hlinksldjump"/>
            <a:extLst>
              <a:ext uri="{FF2B5EF4-FFF2-40B4-BE49-F238E27FC236}">
                <a16:creationId xmlns:a16="http://schemas.microsoft.com/office/drawing/2014/main" id="{5A3C0163-CFE2-43DA-A61B-E3C19A5978B0}"/>
              </a:ext>
            </a:extLst>
          </p:cNvPr>
          <p:cNvSpPr/>
          <p:nvPr/>
        </p:nvSpPr>
        <p:spPr>
          <a:xfrm>
            <a:off x="1656257" y="1485020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hteck 19">
            <a:hlinkClick r:id="rId4" action="ppaction://hlinksldjump"/>
            <a:extLst>
              <a:ext uri="{FF2B5EF4-FFF2-40B4-BE49-F238E27FC236}">
                <a16:creationId xmlns:a16="http://schemas.microsoft.com/office/drawing/2014/main" id="{9272ABD5-3D6A-481E-9079-D8B6CD09A1CE}"/>
              </a:ext>
            </a:extLst>
          </p:cNvPr>
          <p:cNvSpPr/>
          <p:nvPr/>
        </p:nvSpPr>
        <p:spPr>
          <a:xfrm>
            <a:off x="1656257" y="2577336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hteck 20">
            <a:hlinkClick r:id="rId5" action="ppaction://hlinksldjump"/>
            <a:extLst>
              <a:ext uri="{FF2B5EF4-FFF2-40B4-BE49-F238E27FC236}">
                <a16:creationId xmlns:a16="http://schemas.microsoft.com/office/drawing/2014/main" id="{C8D7126D-E16B-4EAA-835A-B47DF33904E3}"/>
              </a:ext>
            </a:extLst>
          </p:cNvPr>
          <p:cNvSpPr/>
          <p:nvPr/>
        </p:nvSpPr>
        <p:spPr>
          <a:xfrm>
            <a:off x="1656257" y="3669652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hteck 22">
            <a:hlinkClick r:id="rId6" action="ppaction://hlinksldjump"/>
            <a:extLst>
              <a:ext uri="{FF2B5EF4-FFF2-40B4-BE49-F238E27FC236}">
                <a16:creationId xmlns:a16="http://schemas.microsoft.com/office/drawing/2014/main" id="{7F2873DA-AD86-4ABF-8C2E-B86AD21D281C}"/>
              </a:ext>
            </a:extLst>
          </p:cNvPr>
          <p:cNvSpPr/>
          <p:nvPr/>
        </p:nvSpPr>
        <p:spPr>
          <a:xfrm>
            <a:off x="1656257" y="4761968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hteck 23">
            <a:hlinkClick r:id="rId7" action="ppaction://hlinksldjump"/>
            <a:extLst>
              <a:ext uri="{FF2B5EF4-FFF2-40B4-BE49-F238E27FC236}">
                <a16:creationId xmlns:a16="http://schemas.microsoft.com/office/drawing/2014/main" id="{36E51FEB-5BCF-496B-A1E1-27FEE2E6089F}"/>
              </a:ext>
            </a:extLst>
          </p:cNvPr>
          <p:cNvSpPr/>
          <p:nvPr/>
        </p:nvSpPr>
        <p:spPr>
          <a:xfrm>
            <a:off x="1656257" y="5854285"/>
            <a:ext cx="6605044" cy="2522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7F35CC1-E118-4B4F-BF43-1D07A571FE69}"/>
              </a:ext>
            </a:extLst>
          </p:cNvPr>
          <p:cNvSpPr/>
          <p:nvPr/>
        </p:nvSpPr>
        <p:spPr>
          <a:xfrm>
            <a:off x="9104340" y="1564041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hteck 26">
            <a:hlinkClick r:id="rId8" action="ppaction://hlinksldjump"/>
            <a:extLst>
              <a:ext uri="{FF2B5EF4-FFF2-40B4-BE49-F238E27FC236}">
                <a16:creationId xmlns:a16="http://schemas.microsoft.com/office/drawing/2014/main" id="{63C7BEB0-E86A-4F46-9799-EEAAFD4A9CCA}"/>
              </a:ext>
            </a:extLst>
          </p:cNvPr>
          <p:cNvSpPr/>
          <p:nvPr/>
        </p:nvSpPr>
        <p:spPr>
          <a:xfrm>
            <a:off x="9104340" y="3278941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02_SRP_Cluster_2_UR_Script.py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5217D32-213F-45DD-8F94-096BE3FC628F}"/>
              </a:ext>
            </a:extLst>
          </p:cNvPr>
          <p:cNvSpPr/>
          <p:nvPr/>
        </p:nvSpPr>
        <p:spPr>
          <a:xfrm>
            <a:off x="9104341" y="1874937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hteck 28">
            <a:hlinkClick r:id="rId8" action="ppaction://hlinksldjump"/>
            <a:extLst>
              <a:ext uri="{FF2B5EF4-FFF2-40B4-BE49-F238E27FC236}">
                <a16:creationId xmlns:a16="http://schemas.microsoft.com/office/drawing/2014/main" id="{77C4FDA0-A3D8-48BE-B699-20A2E3648B7C}"/>
              </a:ext>
            </a:extLst>
          </p:cNvPr>
          <p:cNvSpPr/>
          <p:nvPr/>
        </p:nvSpPr>
        <p:spPr>
          <a:xfrm>
            <a:off x="9104341" y="3589837"/>
            <a:ext cx="2862804" cy="238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Converts the cluster to Universal Robots Script Language (UR Robot Controller can execute this program) The Program inherits for each assembly object (e.g. Bushing):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skill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Pick-up poses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 path to target assembly 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Assembly skill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931806E-CC69-4E5B-A1AD-0DACA47DD4B7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flipH="1">
            <a:off x="10535742" y="2829620"/>
            <a:ext cx="1" cy="44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919E5871-45D0-4412-AACF-FD390DFF3A8C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0535741" y="5974513"/>
            <a:ext cx="2" cy="31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fik 99">
            <a:extLst>
              <a:ext uri="{FF2B5EF4-FFF2-40B4-BE49-F238E27FC236}">
                <a16:creationId xmlns:a16="http://schemas.microsoft.com/office/drawing/2014/main" id="{0AF5BFD6-6FBC-44CE-ACCD-8A38D486CC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16" y="1719489"/>
            <a:ext cx="981000" cy="45900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DDF51814-4043-4A7E-82B9-7BEDA73FC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8643" y="1092382"/>
            <a:ext cx="945000" cy="45900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CFFFFB54-5FF7-4D05-BCE3-8E6102283EDC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DB0ECAE4-D7CE-4016-9158-ACF6B50480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66242"/>
              <a:ext cx="1343357" cy="755639"/>
            </p:xfrm>
            <a:graphic>
              <a:graphicData uri="http://schemas.microsoft.com/office/powerpoint/2016/slidezoom">
                <pslz:sldZm>
                  <pslz:sldZmObj sldId="269" cId="2732124908">
                    <pslz:zmPr id="{6BCC6644-C5C3-4D7D-826B-DF2143C9468E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3357" cy="755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DB0ECAE4-D7CE-4016-9158-ACF6B50480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566242"/>
                <a:ext cx="1343357" cy="7556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C9BD630C-F04F-49CB-B349-65982DEFC9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1623724"/>
              <a:ext cx="1343357" cy="755639"/>
            </p:xfrm>
            <a:graphic>
              <a:graphicData uri="http://schemas.microsoft.com/office/powerpoint/2016/slidezoom">
                <pslz:sldZm>
                  <pslz:sldZmObj sldId="369" cId="1539261539">
                    <pslz:zmPr id="{04170978-14C6-49A4-8F64-73CC99234620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3357" cy="755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extLst>
                  <a:ext uri="{FF2B5EF4-FFF2-40B4-BE49-F238E27FC236}">
                    <a16:creationId xmlns:a16="http://schemas.microsoft.com/office/drawing/2014/main" id="{C9BD630C-F04F-49CB-B349-65982DEFC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1623724"/>
                <a:ext cx="1343357" cy="7556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25">
                <a:extLst>
                  <a:ext uri="{FF2B5EF4-FFF2-40B4-BE49-F238E27FC236}">
                    <a16:creationId xmlns:a16="http://schemas.microsoft.com/office/drawing/2014/main" id="{C682F39F-0069-40E1-84BF-1A20270C30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2707145"/>
              <a:ext cx="1344803" cy="756452"/>
            </p:xfrm>
            <a:graphic>
              <a:graphicData uri="http://schemas.microsoft.com/office/powerpoint/2016/slidezoom">
                <pslz:sldZm>
                  <pslz:sldZmObj sldId="267" cId="1557661530">
                    <pslz:zmPr id="{C4584305-9D0C-4CCC-8816-A27FDEF7516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4803" cy="7564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25">
                <a:extLst>
                  <a:ext uri="{FF2B5EF4-FFF2-40B4-BE49-F238E27FC236}">
                    <a16:creationId xmlns:a16="http://schemas.microsoft.com/office/drawing/2014/main" id="{C682F39F-0069-40E1-84BF-1A20270C3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2707145"/>
                <a:ext cx="1344803" cy="7564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Folienzoom 39">
                <a:extLst>
                  <a:ext uri="{FF2B5EF4-FFF2-40B4-BE49-F238E27FC236}">
                    <a16:creationId xmlns:a16="http://schemas.microsoft.com/office/drawing/2014/main" id="{EFF2454C-3919-45AA-803C-64487751DF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801047"/>
              <a:ext cx="1344803" cy="756452"/>
            </p:xfrm>
            <a:graphic>
              <a:graphicData uri="http://schemas.microsoft.com/office/powerpoint/2016/slidezoom">
                <pslz:sldZm>
                  <pslz:sldZmObj sldId="267" cId="1557661530">
                    <pslz:zmPr id="{C4584305-9D0C-4CCC-8816-A27FDEF7516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4803" cy="7564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Folienzoom 39">
                <a:extLst>
                  <a:ext uri="{FF2B5EF4-FFF2-40B4-BE49-F238E27FC236}">
                    <a16:creationId xmlns:a16="http://schemas.microsoft.com/office/drawing/2014/main" id="{EFF2454C-3919-45AA-803C-64487751DF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3801047"/>
                <a:ext cx="1344803" cy="7564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Folienzoom 30">
                <a:extLst>
                  <a:ext uri="{FF2B5EF4-FFF2-40B4-BE49-F238E27FC236}">
                    <a16:creationId xmlns:a16="http://schemas.microsoft.com/office/drawing/2014/main" id="{F2525F79-8B14-4510-A8DE-DC6E53F6A6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6010316"/>
              <a:ext cx="1344803" cy="756452"/>
            </p:xfrm>
            <a:graphic>
              <a:graphicData uri="http://schemas.microsoft.com/office/powerpoint/2016/slidezoom">
                <pslz:sldZm>
                  <pslz:sldZmObj sldId="271" cId="3189333892">
                    <pslz:zmPr id="{11DA286F-36DE-435C-91AD-37A545413550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4803" cy="7564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Folienzoom 30">
                <a:extLst>
                  <a:ext uri="{FF2B5EF4-FFF2-40B4-BE49-F238E27FC236}">
                    <a16:creationId xmlns:a16="http://schemas.microsoft.com/office/drawing/2014/main" id="{F2525F79-8B14-4510-A8DE-DC6E53F6A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6010316"/>
                <a:ext cx="1344803" cy="7564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33">
                <a:extLst>
                  <a:ext uri="{FF2B5EF4-FFF2-40B4-BE49-F238E27FC236}">
                    <a16:creationId xmlns:a16="http://schemas.microsoft.com/office/drawing/2014/main" id="{0EE740EE-04EE-4DCA-807D-9808F428D3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25998" y="628987"/>
              <a:ext cx="1566000" cy="880875"/>
            </p:xfrm>
            <a:graphic>
              <a:graphicData uri="http://schemas.microsoft.com/office/powerpoint/2016/slidezoom">
                <pslz:sldZm>
                  <pslz:sldZmObj sldId="268" cId="2447331288">
                    <pslz:zmPr id="{7E692529-7677-45F8-A4DA-144C41C83E3C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6000" cy="880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33">
                <a:extLst>
                  <a:ext uri="{FF2B5EF4-FFF2-40B4-BE49-F238E27FC236}">
                    <a16:creationId xmlns:a16="http://schemas.microsoft.com/office/drawing/2014/main" id="{0EE740EE-04EE-4DCA-807D-9808F428D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25998" y="628987"/>
                <a:ext cx="1566000" cy="880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CBB297BE-BE9B-4D79-88B0-3B776728770F}"/>
              </a:ext>
            </a:extLst>
          </p:cNvPr>
          <p:cNvSpPr/>
          <p:nvPr/>
        </p:nvSpPr>
        <p:spPr>
          <a:xfrm>
            <a:off x="-91941" y="185975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E085A00-53C1-44D4-894A-7B4283FD7C98}"/>
              </a:ext>
            </a:extLst>
          </p:cNvPr>
          <p:cNvSpPr/>
          <p:nvPr/>
        </p:nvSpPr>
        <p:spPr>
          <a:xfrm>
            <a:off x="-91941" y="1272632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20A3977-151A-4AC6-838B-F197327F2997}"/>
              </a:ext>
            </a:extLst>
          </p:cNvPr>
          <p:cNvSpPr/>
          <p:nvPr/>
        </p:nvSpPr>
        <p:spPr>
          <a:xfrm>
            <a:off x="-91941" y="2332153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75ED69B-A10E-4982-845E-60AB1E607CA6}"/>
              </a:ext>
            </a:extLst>
          </p:cNvPr>
          <p:cNvSpPr/>
          <p:nvPr/>
        </p:nvSpPr>
        <p:spPr>
          <a:xfrm>
            <a:off x="-91941" y="3429072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B9C4442-0050-4BBB-9E97-67F15632E198}"/>
              </a:ext>
            </a:extLst>
          </p:cNvPr>
          <p:cNvSpPr/>
          <p:nvPr/>
        </p:nvSpPr>
        <p:spPr>
          <a:xfrm>
            <a:off x="10519703" y="310080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5DC4A79-241E-456E-BD76-7E9EEEEA7221}"/>
              </a:ext>
            </a:extLst>
          </p:cNvPr>
          <p:cNvSpPr/>
          <p:nvPr/>
        </p:nvSpPr>
        <p:spPr>
          <a:xfrm>
            <a:off x="-91941" y="5639509"/>
            <a:ext cx="8417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4111307-DD65-4DE9-B7DD-B1A63B639E34}"/>
              </a:ext>
            </a:extLst>
          </p:cNvPr>
          <p:cNvCxnSpPr>
            <a:endCxn id="5" idx="1"/>
          </p:cNvCxnSpPr>
          <p:nvPr/>
        </p:nvCxnSpPr>
        <p:spPr>
          <a:xfrm>
            <a:off x="1343357" y="983436"/>
            <a:ext cx="3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C23EADA-2543-45CE-BAC9-1A40CD11E2D7}"/>
              </a:ext>
            </a:extLst>
          </p:cNvPr>
          <p:cNvCxnSpPr/>
          <p:nvPr/>
        </p:nvCxnSpPr>
        <p:spPr>
          <a:xfrm>
            <a:off x="1343357" y="2075751"/>
            <a:ext cx="3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0842BF21-EDE5-469E-B531-C9656E56E2A1}"/>
              </a:ext>
            </a:extLst>
          </p:cNvPr>
          <p:cNvCxnSpPr/>
          <p:nvPr/>
        </p:nvCxnSpPr>
        <p:spPr>
          <a:xfrm>
            <a:off x="1343357" y="3154960"/>
            <a:ext cx="3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91095B1-C215-438E-B4AB-2A897440D6DF}"/>
              </a:ext>
            </a:extLst>
          </p:cNvPr>
          <p:cNvCxnSpPr/>
          <p:nvPr/>
        </p:nvCxnSpPr>
        <p:spPr>
          <a:xfrm>
            <a:off x="1343357" y="4178416"/>
            <a:ext cx="3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6D33CB1-0B76-4CE0-81A1-D005535DE1D9}"/>
              </a:ext>
            </a:extLst>
          </p:cNvPr>
          <p:cNvCxnSpPr/>
          <p:nvPr/>
        </p:nvCxnSpPr>
        <p:spPr>
          <a:xfrm>
            <a:off x="1343357" y="6445017"/>
            <a:ext cx="3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60">
            <a:hlinkClick r:id="rId21" action="ppaction://hlinksldjump"/>
            <a:extLst>
              <a:ext uri="{FF2B5EF4-FFF2-40B4-BE49-F238E27FC236}">
                <a16:creationId xmlns:a16="http://schemas.microsoft.com/office/drawing/2014/main" id="{EA84BA79-93A8-469B-9B42-EEC77AE0C27B}"/>
              </a:ext>
            </a:extLst>
          </p:cNvPr>
          <p:cNvSpPr/>
          <p:nvPr/>
        </p:nvSpPr>
        <p:spPr>
          <a:xfrm>
            <a:off x="9104338" y="6146987"/>
            <a:ext cx="2862805" cy="5877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(click to finish presentation)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64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9AD824D-6A8B-4E50-B8F6-21744499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hlinkClick r:id="rId3" action="ppaction://hlinksldjump"/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4221659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465354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5085429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551731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1116727"/>
            <a:ext cx="68190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#Function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(1, [0.5, 0, 0, 0, 0, 0])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Option-ID and absolute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-Frame (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#Option1: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fix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must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absolute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#Option2: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fix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#Option3: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rough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coordintes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OpenCV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demonstrator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#TODO Function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seek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depending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de-DE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</a:t>
            </a:r>
            <a:r>
              <a:rPr kumimoji="0" lang="de-D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1405FD-F1E8-4120-9E1A-B82D057B0D8C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F434D4C-8B1A-4445-89B8-F420C91270AE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648B9E-AC7A-44C6-A5BA-A7333E993A00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12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AAE98A7-3A5C-4EDD-9A1E-11C875D56753}"/>
              </a:ext>
            </a:extLst>
          </p:cNvPr>
          <p:cNvGrpSpPr/>
          <p:nvPr/>
        </p:nvGrpSpPr>
        <p:grpSpPr>
          <a:xfrm>
            <a:off x="5490073" y="3004676"/>
            <a:ext cx="6255023" cy="3155115"/>
            <a:chOff x="4732427" y="3094906"/>
            <a:chExt cx="6255023" cy="3155115"/>
          </a:xfrm>
        </p:grpSpPr>
        <p:pic>
          <p:nvPicPr>
            <p:cNvPr id="13" name="Grafik 12" descr="D:\Cinema4D\Rolls-Royce\Animationen\Word2\Gripper.png">
              <a:extLst>
                <a:ext uri="{FF2B5EF4-FFF2-40B4-BE49-F238E27FC236}">
                  <a16:creationId xmlns:a16="http://schemas.microsoft.com/office/drawing/2014/main" id="{F308C20E-3B54-44F6-BCC2-FDF939834C3B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78" b="16162"/>
            <a:stretch/>
          </p:blipFill>
          <p:spPr bwMode="auto">
            <a:xfrm rot="20368216">
              <a:off x="4732427" y="3478246"/>
              <a:ext cx="5705475" cy="27717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4" name="3D-Modell 3" descr="Würfel">
                  <a:extLst>
                    <a:ext uri="{FF2B5EF4-FFF2-40B4-BE49-F238E27FC236}">
                      <a16:creationId xmlns:a16="http://schemas.microsoft.com/office/drawing/2014/main" id="{06C94B90-E4EE-4636-BC2E-FF668A9B1F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771811" y="3094906"/>
                <a:ext cx="1215639" cy="125364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215639" cy="1253643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7094545" ay="2168098" az="793978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1325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4" name="3D-Modell 3" descr="Würfel">
                  <a:extLst>
                    <a:ext uri="{FF2B5EF4-FFF2-40B4-BE49-F238E27FC236}">
                      <a16:creationId xmlns:a16="http://schemas.microsoft.com/office/drawing/2014/main" id="{06C94B90-E4EE-4636-BC2E-FF668A9B1F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9457" y="1498429"/>
                  <a:ext cx="1215639" cy="12536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483B044-318A-4BC3-B546-9D4CDFB4789A}"/>
                </a:ext>
              </a:extLst>
            </p:cNvPr>
            <p:cNvSpPr/>
            <p:nvPr/>
          </p:nvSpPr>
          <p:spPr>
            <a:xfrm>
              <a:off x="9169196" y="3971109"/>
              <a:ext cx="158400" cy="156754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66608A9-4255-421E-921B-A5420A6AAF86}"/>
                </a:ext>
              </a:extLst>
            </p:cNvPr>
            <p:cNvSpPr/>
            <p:nvPr/>
          </p:nvSpPr>
          <p:spPr>
            <a:xfrm>
              <a:off x="10253344" y="3564974"/>
              <a:ext cx="158400" cy="156754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DF2A24D-38D5-4987-AD57-81EBB34B1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96" y="3674269"/>
              <a:ext cx="925748" cy="337140"/>
            </a:xfrm>
            <a:prstGeom prst="straightConnector1">
              <a:avLst/>
            </a:prstGeom>
            <a:ln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rId6" action="ppaction://hlinksldjump"/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465354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5085429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551731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1416988"/>
            <a:ext cx="68190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#Will be a relative start and end position to the absolute pose of the object. Which is created in Unity by Immanuel.Horn@ferchau.de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#Function returns ([0, 0, 0.05, 0, 0, 0], [0, 0, 0.0, 0, 0, 0])-&gt; Start and End Pose relative to origin of the object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5D60402-BEEF-44A4-B6F1-FF6ACD5C43CA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91F883C-A4A5-4940-A009-98DF4D3987DF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737B7D-EE96-4B95-9037-39A055C2222D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0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hoji enthält.&#10;&#10;Automatisch generierte Beschreibung">
            <a:extLst>
              <a:ext uri="{FF2B5EF4-FFF2-40B4-BE49-F238E27FC236}">
                <a16:creationId xmlns:a16="http://schemas.microsoft.com/office/drawing/2014/main" id="{BD348808-A104-4666-A7DA-8FE7992E0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34000" y="2367185"/>
            <a:ext cx="6858000" cy="6858000"/>
          </a:xfrm>
          <a:prstGeom prst="rect">
            <a:avLst/>
          </a:prstGeom>
          <a:scene3d>
            <a:camera prst="isometricOffAxis1Top">
              <a:rot lat="19200000" lon="18392745" rev="3458550"/>
            </a:camera>
            <a:lightRig rig="threePt" dir="t"/>
          </a:scene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5085429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551731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1826565"/>
            <a:ext cx="78275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#In 3D workspace we have obstacles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pointclouds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BOM) where we must maneuver around.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#For each object in the robot workspace we extract subpart positions to find restricted area. with A* Algorithm we find routes which avoid these obstacles later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#Function returns a grid (maze)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#[ [[11],[12]]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  [[21],[22]]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#like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#[ [[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[x1[meters], y1[meters],x2[meters], y2[meters]], value=1/0 ],[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[x1[meters], y1[meters],x2[meters], y2[meters]], value=1/0 ]],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  [[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[x1[meters], y1[meters],x2[meters], y2[meters]], value=1/0 ],[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colID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[x1[meters], y1[meters],x2[meters], y2[meters]], value=1/0 ]]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#value 1 = not safe, value 0 = safe, value 2 = safety distance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E74D0F9-3A68-4B13-89F8-12746D13A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2027" y="2741262"/>
            <a:ext cx="4223657" cy="237580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A2AD507-6248-41D8-868D-C1446DAF8308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F7E04A-6021-4D4F-ADA1-881ABD13AFFE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782E72D-200E-4E77-A27B-AD1687864A08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33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177257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5517314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2236119"/>
            <a:ext cx="68190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#Function returns a list with robot friendly coordinates of the relative positions of "relation" objects (Objects to assemble) [[X,Y,Z,RX,RY,RZ],[X,Y,Z,RX,RY,RZ], ...]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D769E4-DA06-4698-8CFB-22C8D50C0F6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42"/>
          <a:stretch/>
        </p:blipFill>
        <p:spPr bwMode="auto">
          <a:xfrm>
            <a:off x="6829899" y="3016223"/>
            <a:ext cx="5343127" cy="3364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FE33A89-D8EC-4F16-A095-D0E3713C575E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84663A-FCDC-4053-966B-3FC725E7854A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9CB85FE-68D3-42B3-901B-C2171FBD5714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37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thplanner">
            <a:hlinkClick r:id="" action="ppaction://media"/>
            <a:extLst>
              <a:ext uri="{FF2B5EF4-FFF2-40B4-BE49-F238E27FC236}">
                <a16:creationId xmlns:a16="http://schemas.microsoft.com/office/drawing/2014/main" id="{2178DEF9-CAC5-4B4B-95DE-0EB48F30B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8012"/>
          <a:stretch>
            <a:fillRect/>
          </a:stretch>
        </p:blipFill>
        <p:spPr>
          <a:xfrm flipV="1">
            <a:off x="5334000" y="1852875"/>
            <a:ext cx="6858000" cy="5622750"/>
          </a:xfrm>
          <a:prstGeom prst="rect">
            <a:avLst/>
          </a:prstGeom>
          <a:scene3d>
            <a:camera prst="isometricOffAxis1Top">
              <a:rot lat="19200000" lon="18392745" rev="3458550"/>
            </a:camera>
            <a:lightRig rig="threePt" dir="t"/>
          </a:scene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94CAF31-6F55-4928-86C7-323E65AFACED}"/>
              </a:ext>
            </a:extLst>
          </p:cNvPr>
          <p:cNvSpPr/>
          <p:nvPr/>
        </p:nvSpPr>
        <p:spPr>
          <a:xfrm>
            <a:off x="224855" y="48762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01 get coordinates from opt1 opt2 opt3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72C485-4141-4817-8AF9-36855E0DDD49}"/>
              </a:ext>
            </a:extLst>
          </p:cNvPr>
          <p:cNvSpPr/>
          <p:nvPr/>
        </p:nvSpPr>
        <p:spPr>
          <a:xfrm>
            <a:off x="224855" y="919505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02 use relation and look up in pick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CB5E06-1876-49D8-BF0B-268343E53D80}"/>
              </a:ext>
            </a:extLst>
          </p:cNvPr>
          <p:cNvSpPr/>
          <p:nvPr/>
        </p:nvSpPr>
        <p:spPr>
          <a:xfrm>
            <a:off x="224855" y="135139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03 get relative highway safe points from where robot can move to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FCB3EF-A32B-48C6-B795-90B75BA78CC8}"/>
              </a:ext>
            </a:extLst>
          </p:cNvPr>
          <p:cNvSpPr/>
          <p:nvPr/>
        </p:nvSpPr>
        <p:spPr>
          <a:xfrm>
            <a:off x="224855" y="177257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04 read BOM and extract relative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5D689F8E-9B70-47D5-A441-91B348CCF0B7}"/>
              </a:ext>
            </a:extLst>
          </p:cNvPr>
          <p:cNvSpPr/>
          <p:nvPr/>
        </p:nvSpPr>
        <p:spPr>
          <a:xfrm>
            <a:off x="224855" y="2198970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05 depending on safe highway points create waypoints to reach target coordinates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33448B-26E4-4F17-9A6F-ADFC2CA1994E}"/>
              </a:ext>
            </a:extLst>
          </p:cNvPr>
          <p:cNvSpPr/>
          <p:nvPr/>
        </p:nvSpPr>
        <p:spPr>
          <a:xfrm>
            <a:off x="224855" y="5949201"/>
            <a:ext cx="6605044" cy="42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06 use relation and look up in assembly skill database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0A09A5-0A22-46E5-9A5E-F03F190C067F}"/>
              </a:ext>
            </a:extLst>
          </p:cNvPr>
          <p:cNvSpPr/>
          <p:nvPr/>
        </p:nvSpPr>
        <p:spPr>
          <a:xfrm>
            <a:off x="336696" y="2760523"/>
            <a:ext cx="6819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#With a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endpose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 can obtain a safe path through the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#uses an A*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Astar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pathfinding algorithm in 2D which was upgraded to also work in 3D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#This function returns a path consisting of robotic waypoints in base frame for each relation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0347D3-CDEF-49AF-A6B9-AC8A97D693A8}"/>
              </a:ext>
            </a:extLst>
          </p:cNvPr>
          <p:cNvSpPr/>
          <p:nvPr/>
        </p:nvSpPr>
        <p:spPr>
          <a:xfrm>
            <a:off x="9104340" y="1421428"/>
            <a:ext cx="2862804" cy="3108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01_SRP_Cluster_Generator.py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7C1239A-CE2B-40C5-90A5-8E7B0D50DEB7}"/>
              </a:ext>
            </a:extLst>
          </p:cNvPr>
          <p:cNvSpPr/>
          <p:nvPr/>
        </p:nvSpPr>
        <p:spPr>
          <a:xfrm>
            <a:off x="9104341" y="1732324"/>
            <a:ext cx="2862804" cy="95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a cluster with required data for a robotic application of a specific assembly step of a Digitized Fitting instruction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08FD7B2-962D-4068-A3A9-F5D90D653D07}"/>
              </a:ext>
            </a:extLst>
          </p:cNvPr>
          <p:cNvSpPr/>
          <p:nvPr/>
        </p:nvSpPr>
        <p:spPr>
          <a:xfrm>
            <a:off x="-1" y="0"/>
            <a:ext cx="12191999" cy="2924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de-DE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80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hrstuh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D20EA211DBB343A9A299FBCC1267A5" ma:contentTypeVersion="11" ma:contentTypeDescription="Ein neues Dokument erstellen." ma:contentTypeScope="" ma:versionID="c1e78c8b53f31d972829c9b632d9e7d8">
  <xsd:schema xmlns:xsd="http://www.w3.org/2001/XMLSchema" xmlns:xs="http://www.w3.org/2001/XMLSchema" xmlns:p="http://schemas.microsoft.com/office/2006/metadata/properties" xmlns:ns3="b84fe7c1-7a41-48b4-96c3-43e372582baa" xmlns:ns4="24d14227-13b6-45fb-8683-a9bfa3594d65" targetNamespace="http://schemas.microsoft.com/office/2006/metadata/properties" ma:root="true" ma:fieldsID="3114bc7a9689d32254155e7932124f6e" ns3:_="" ns4:_="">
    <xsd:import namespace="b84fe7c1-7a41-48b4-96c3-43e372582baa"/>
    <xsd:import namespace="24d14227-13b6-45fb-8683-a9bfa3594d6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fe7c1-7a41-48b4-96c3-43e372582b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14227-13b6-45fb-8683-a9bfa3594d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E61683-9B16-4EE9-A156-7E295468A2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4fe7c1-7a41-48b4-96c3-43e372582baa"/>
    <ds:schemaRef ds:uri="24d14227-13b6-45fb-8683-a9bfa3594d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45EEF-6455-42BA-BB04-FB0B9B58E531}">
  <ds:schemaRefs>
    <ds:schemaRef ds:uri="http://schemas.microsoft.com/office/2006/documentManagement/types"/>
    <ds:schemaRef ds:uri="http://schemas.openxmlformats.org/package/2006/metadata/core-properties"/>
    <ds:schemaRef ds:uri="b84fe7c1-7a41-48b4-96c3-43e372582baa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24d14227-13b6-45fb-8683-a9bfa3594d6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66F4B9-FDB1-4F90-B27E-624183B20D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3192</Words>
  <Application>Microsoft Office PowerPoint</Application>
  <PresentationFormat>Breitbild</PresentationFormat>
  <Paragraphs>301</Paragraphs>
  <Slides>20</Slides>
  <Notes>0</Notes>
  <HiddenSlides>2</HiddenSlides>
  <MMClips>2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For Presentation</vt:lpstr>
      <vt:lpstr>Lehrstuhl</vt:lpstr>
      <vt:lpstr>2_Benutzerdefiniertes Design</vt:lpstr>
      <vt:lpstr>1_Office</vt:lpstr>
      <vt:lpstr>Objekt-Manager-Shellobjekt</vt:lpstr>
      <vt:lpstr>HAP3 Automation:  Generating a Synthetic Robot Program with  digital fitting instructions,  3D models  and  cognitive robotics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HAP3: Generating a Synthetic Robot Program with  digital fitting instructions,  3D models  and  cognitive robotics</dc:title>
  <dc:creator>Fabian Jonen</dc:creator>
  <cp:lastModifiedBy>Fabian Jonen</cp:lastModifiedBy>
  <cp:revision>2</cp:revision>
  <dcterms:created xsi:type="dcterms:W3CDTF">2020-01-06T21:37:13Z</dcterms:created>
  <dcterms:modified xsi:type="dcterms:W3CDTF">2020-02-18T10:51:16Z</dcterms:modified>
</cp:coreProperties>
</file>